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11"/>
  </p:notesMasterIdLst>
  <p:handoutMasterIdLst>
    <p:handoutMasterId r:id="rId12"/>
  </p:handoutMasterIdLst>
  <p:sldIdLst>
    <p:sldId id="306" r:id="rId5"/>
    <p:sldId id="299" r:id="rId6"/>
    <p:sldId id="300" r:id="rId7"/>
    <p:sldId id="301" r:id="rId8"/>
    <p:sldId id="302" r:id="rId9"/>
    <p:sldId id="303" r:id="rId10"/>
  </p:sldIdLst>
  <p:sldSz cx="12192000" cy="6858000"/>
  <p:notesSz cx="6800850" cy="9807575"/>
  <p:embeddedFontLst>
    <p:embeddedFont>
      <p:font typeface="Berlingske Sans Cnd Offc Xbold" panose="02000906050000020004" pitchFamily="2" charset="0"/>
      <p:bold r:id="rId13"/>
    </p:embeddedFont>
    <p:embeddedFont>
      <p:font typeface="Berlingske Sans Offc" panose="02000503050000020004" pitchFamily="2" charset="0"/>
      <p:regular r:id="rId14"/>
    </p:embeddedFont>
    <p:embeddedFont>
      <p:font typeface="Berlingske Sans Offc Xbold" panose="02000903050000020004" pitchFamily="2" charset="0"/>
      <p:bold r:id="rId15"/>
    </p:embeddedFont>
    <p:embeddedFont>
      <p:font typeface="Berlingske Serif Txt Offc Xligh" panose="02000303060000020004" pitchFamily="2" charset="0"/>
      <p:regular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AF191E"/>
    <a:srgbClr val="FFFFFF"/>
    <a:srgbClr val="EA0613"/>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95" autoAdjust="0"/>
    <p:restoredTop sz="96247" autoAdjust="0"/>
  </p:normalViewPr>
  <p:slideViewPr>
    <p:cSldViewPr snapToGrid="0" showGuides="1">
      <p:cViewPr varScale="1">
        <p:scale>
          <a:sx n="78" d="100"/>
          <a:sy n="78" d="100"/>
        </p:scale>
        <p:origin x="744" y="72"/>
      </p:cViewPr>
      <p:guideLst/>
    </p:cSldViewPr>
  </p:slideViewPr>
  <p:notesTextViewPr>
    <p:cViewPr>
      <p:scale>
        <a:sx n="1" d="1"/>
        <a:sy n="1" d="1"/>
      </p:scale>
      <p:origin x="0" y="0"/>
    </p:cViewPr>
  </p:notesTextViewPr>
  <p:sorterViewPr>
    <p:cViewPr>
      <p:scale>
        <a:sx n="100" d="100"/>
        <a:sy n="100" d="100"/>
      </p:scale>
      <p:origin x="0" y="-840"/>
    </p:cViewPr>
  </p:sorterViewPr>
  <p:notesViewPr>
    <p:cSldViewPr snapToGrid="0">
      <p:cViewPr varScale="1">
        <p:scale>
          <a:sx n="91" d="100"/>
          <a:sy n="91" d="100"/>
        </p:scale>
        <p:origin x="2922"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1.fntdata"/><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handoutMaster" Target="handoutMasters/handoutMaster1.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font" Target="fonts/font4.fntdata"/><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font" Target="fonts/font3.fntdata"/><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2.fntdata"/></Relationships>
</file>

<file path=ppt/diagrams/_rels/data2.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svg"/><Relationship Id="rId1" Type="http://schemas.openxmlformats.org/officeDocument/2006/relationships/image" Target="../media/image14.svg"/><Relationship Id="rId5" Type="http://schemas.openxmlformats.org/officeDocument/2006/relationships/image" Target="../media/image18.svg"/><Relationship Id="rId4" Type="http://schemas.openxmlformats.org/officeDocument/2006/relationships/image" Target="../media/image17.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svg"/><Relationship Id="rId1" Type="http://schemas.openxmlformats.org/officeDocument/2006/relationships/image" Target="../media/image14.svg"/><Relationship Id="rId5" Type="http://schemas.openxmlformats.org/officeDocument/2006/relationships/image" Target="../media/image18.svg"/><Relationship Id="rId4" Type="http://schemas.openxmlformats.org/officeDocument/2006/relationships/image" Target="../media/image17.sv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FA74311-1CED-4B10-A0B9-8D32C845C1BC}" type="doc">
      <dgm:prSet loTypeId="urn:microsoft.com/office/officeart/2005/8/layout/radial3" loCatId="cycle" qsTypeId="urn:microsoft.com/office/officeart/2005/8/quickstyle/simple1" qsCatId="simple" csTypeId="urn:microsoft.com/office/officeart/2005/8/colors/colorful4" csCatId="colorful" phldr="1"/>
      <dgm:spPr/>
      <dgm:t>
        <a:bodyPr/>
        <a:lstStyle/>
        <a:p>
          <a:endParaRPr lang="da-DK"/>
        </a:p>
      </dgm:t>
    </dgm:pt>
    <dgm:pt modelId="{5483BB4C-FB35-471F-B90E-3DDE85666455}">
      <dgm:prSet phldrT="[Tekst]" phldr="0" custT="1"/>
      <dgm:spPr>
        <a:ln>
          <a:noFill/>
        </a:ln>
      </dgm:spPr>
      <dgm:t>
        <a:bodyPr/>
        <a:lstStyle/>
        <a:p>
          <a:r>
            <a:rPr lang="da-DK" sz="1200" b="1" dirty="0">
              <a:solidFill>
                <a:schemeClr val="bg1"/>
              </a:solidFill>
            </a:rPr>
            <a:t>Mennesket først </a:t>
          </a:r>
        </a:p>
        <a:p>
          <a:r>
            <a:rPr lang="da-DK" sz="1200" dirty="0">
              <a:solidFill>
                <a:schemeClr val="bg1"/>
              </a:solidFill>
            </a:rPr>
            <a:t>AI skal være en støtte i mødet mellem medarbejder og borger. Kritiske beslutninger træffes altid af mennesker – aldrig af AI alene.</a:t>
          </a:r>
        </a:p>
      </dgm:t>
    </dgm:pt>
    <dgm:pt modelId="{7FAA3BF7-9569-4BF9-9306-8998B2D73215}" type="parTrans" cxnId="{2B90DFC7-5886-4103-877B-0AF6775704AC}">
      <dgm:prSet/>
      <dgm:spPr/>
      <dgm:t>
        <a:bodyPr/>
        <a:lstStyle/>
        <a:p>
          <a:endParaRPr lang="da-DK"/>
        </a:p>
      </dgm:t>
    </dgm:pt>
    <dgm:pt modelId="{ADFEA282-CB2A-4FA0-AE97-F7ECFAF5E15F}" type="sibTrans" cxnId="{2B90DFC7-5886-4103-877B-0AF6775704AC}">
      <dgm:prSet/>
      <dgm:spPr/>
      <dgm:t>
        <a:bodyPr/>
        <a:lstStyle/>
        <a:p>
          <a:endParaRPr lang="da-DK"/>
        </a:p>
      </dgm:t>
    </dgm:pt>
    <dgm:pt modelId="{40926D50-8272-4776-A1DD-891307F2102B}">
      <dgm:prSet phldrT="[Tekst]" phldr="0"/>
      <dgm:spPr/>
      <dgm:t>
        <a:bodyPr/>
        <a:lstStyle/>
        <a:p>
          <a:r>
            <a:rPr lang="da-DK" sz="2400" b="1" dirty="0">
              <a:solidFill>
                <a:schemeClr val="bg1"/>
              </a:solidFill>
            </a:rPr>
            <a:t>Ordentligt og ansvarligt</a:t>
          </a:r>
        </a:p>
        <a:p>
          <a:r>
            <a:rPr lang="da-DK" sz="1800" dirty="0">
              <a:solidFill>
                <a:schemeClr val="bg1"/>
              </a:solidFill>
            </a:rPr>
            <a:t>Vi har altid ansvaret for opgaveløsningen – både med og uden AI.</a:t>
          </a:r>
        </a:p>
        <a:p>
          <a:endParaRPr lang="da-DK" dirty="0"/>
        </a:p>
      </dgm:t>
    </dgm:pt>
    <dgm:pt modelId="{97368699-AD75-408A-92DA-A5B030A3DA91}" type="parTrans" cxnId="{2AE20217-AD24-4B6D-8DDE-27B3D3F60788}">
      <dgm:prSet/>
      <dgm:spPr/>
      <dgm:t>
        <a:bodyPr/>
        <a:lstStyle/>
        <a:p>
          <a:endParaRPr lang="da-DK"/>
        </a:p>
      </dgm:t>
    </dgm:pt>
    <dgm:pt modelId="{E41A1BC8-866D-4A58-9CF9-ECC3ADE88AC0}" type="sibTrans" cxnId="{2AE20217-AD24-4B6D-8DDE-27B3D3F60788}">
      <dgm:prSet/>
      <dgm:spPr/>
      <dgm:t>
        <a:bodyPr/>
        <a:lstStyle/>
        <a:p>
          <a:endParaRPr lang="da-DK"/>
        </a:p>
      </dgm:t>
    </dgm:pt>
    <dgm:pt modelId="{40BF5257-6C2D-482C-8D06-31E9C420267E}">
      <dgm:prSet phldrT="[Tekst]" phldr="0"/>
      <dgm:spPr/>
      <dgm:t>
        <a:bodyPr/>
        <a:lstStyle/>
        <a:p>
          <a:r>
            <a:rPr lang="da-DK" b="1" dirty="0" err="1">
              <a:solidFill>
                <a:schemeClr val="bg1"/>
              </a:solidFill>
            </a:rPr>
            <a:t>Forklarbarhed</a:t>
          </a:r>
          <a:r>
            <a:rPr lang="da-DK" b="1" dirty="0">
              <a:solidFill>
                <a:schemeClr val="bg1"/>
              </a:solidFill>
            </a:rPr>
            <a:t>  og begrundelse</a:t>
          </a:r>
        </a:p>
        <a:p>
          <a:r>
            <a:rPr lang="da-DK" dirty="0">
              <a:solidFill>
                <a:schemeClr val="bg1"/>
              </a:solidFill>
            </a:rPr>
            <a:t>Vi kan forklare hvor og hvorfor vi bruger AI, og hvordan AI-løsningerne fungerer.</a:t>
          </a:r>
        </a:p>
      </dgm:t>
    </dgm:pt>
    <dgm:pt modelId="{67180343-FAE7-4C19-821C-A61977083B4F}" type="parTrans" cxnId="{179981BE-3E4F-490D-94F0-8D4102CF0E7A}">
      <dgm:prSet/>
      <dgm:spPr/>
      <dgm:t>
        <a:bodyPr/>
        <a:lstStyle/>
        <a:p>
          <a:endParaRPr lang="da-DK"/>
        </a:p>
      </dgm:t>
    </dgm:pt>
    <dgm:pt modelId="{6443FEBE-187C-4D0E-9D1C-601A3831DF85}" type="sibTrans" cxnId="{179981BE-3E4F-490D-94F0-8D4102CF0E7A}">
      <dgm:prSet/>
      <dgm:spPr/>
      <dgm:t>
        <a:bodyPr/>
        <a:lstStyle/>
        <a:p>
          <a:endParaRPr lang="da-DK"/>
        </a:p>
      </dgm:t>
    </dgm:pt>
    <dgm:pt modelId="{E4770EA2-C394-472F-95DD-87A3AA4947AC}">
      <dgm:prSet phldrT="[Tekst]" phldr="0"/>
      <dgm:spPr/>
      <dgm:t>
        <a:bodyPr/>
        <a:lstStyle/>
        <a:p>
          <a:r>
            <a:rPr lang="da-DK" b="1" dirty="0">
              <a:solidFill>
                <a:schemeClr val="bg1"/>
              </a:solidFill>
            </a:rPr>
            <a:t>Proportionalitet</a:t>
          </a:r>
        </a:p>
        <a:p>
          <a:r>
            <a:rPr lang="da-DK" dirty="0">
              <a:solidFill>
                <a:schemeClr val="bg1"/>
              </a:solidFill>
            </a:rPr>
            <a:t>Det kan være uansvarligt at undlade at bruge AI, når der er klare fordele for de mange uden væsentlige ulemper for de få.</a:t>
          </a:r>
        </a:p>
        <a:p>
          <a:endParaRPr lang="da-DK" dirty="0"/>
        </a:p>
      </dgm:t>
    </dgm:pt>
    <dgm:pt modelId="{03FB8772-7B9E-45F9-A30A-3F0E741BFE1A}" type="parTrans" cxnId="{5660F214-6CBF-48F7-8311-9803A410CC4D}">
      <dgm:prSet/>
      <dgm:spPr/>
      <dgm:t>
        <a:bodyPr/>
        <a:lstStyle/>
        <a:p>
          <a:endParaRPr lang="da-DK"/>
        </a:p>
      </dgm:t>
    </dgm:pt>
    <dgm:pt modelId="{F66EE0FD-EE74-4671-9E72-30FE9074F243}" type="sibTrans" cxnId="{5660F214-6CBF-48F7-8311-9803A410CC4D}">
      <dgm:prSet/>
      <dgm:spPr/>
      <dgm:t>
        <a:bodyPr/>
        <a:lstStyle/>
        <a:p>
          <a:endParaRPr lang="da-DK"/>
        </a:p>
      </dgm:t>
    </dgm:pt>
    <dgm:pt modelId="{4EDA5C7E-868B-4299-9160-D40F8D75F49D}">
      <dgm:prSet phldrT="[Tekst]" phldr="0"/>
      <dgm:spPr/>
      <dgm:t>
        <a:bodyPr/>
        <a:lstStyle/>
        <a:p>
          <a:r>
            <a:rPr lang="da-DK" b="1" dirty="0">
              <a:solidFill>
                <a:schemeClr val="bg1"/>
              </a:solidFill>
            </a:rPr>
            <a:t>Kvalitet</a:t>
          </a:r>
        </a:p>
        <a:p>
          <a:r>
            <a:rPr lang="da-DK" b="1" dirty="0">
              <a:solidFill>
                <a:schemeClr val="bg1"/>
              </a:solidFill>
            </a:rPr>
            <a:t> </a:t>
          </a:r>
          <a:r>
            <a:rPr lang="da-DK" dirty="0">
              <a:solidFill>
                <a:schemeClr val="bg1"/>
              </a:solidFill>
            </a:rPr>
            <a:t>Vi bruger AI, når opgaver kan løses  bedre eller med færre fejl, end mennesker kan.</a:t>
          </a:r>
        </a:p>
      </dgm:t>
    </dgm:pt>
    <dgm:pt modelId="{6E7D2425-A9D8-4873-BC9E-7BEAA09FA5B4}" type="parTrans" cxnId="{3BE6A4D9-5BB5-47DC-AABC-3AE6316F0D79}">
      <dgm:prSet/>
      <dgm:spPr/>
      <dgm:t>
        <a:bodyPr/>
        <a:lstStyle/>
        <a:p>
          <a:endParaRPr lang="da-DK"/>
        </a:p>
      </dgm:t>
    </dgm:pt>
    <dgm:pt modelId="{D1D6A1BE-EBB0-4296-ABAF-84265BC19DB3}" type="sibTrans" cxnId="{3BE6A4D9-5BB5-47DC-AABC-3AE6316F0D79}">
      <dgm:prSet/>
      <dgm:spPr/>
      <dgm:t>
        <a:bodyPr/>
        <a:lstStyle/>
        <a:p>
          <a:endParaRPr lang="da-DK"/>
        </a:p>
      </dgm:t>
    </dgm:pt>
    <dgm:pt modelId="{FC592424-BDA6-4E16-AD41-8985426BE69F}">
      <dgm:prSet phldrT="[Tekst]" phldr="0"/>
      <dgm:spPr/>
      <dgm:t>
        <a:bodyPr/>
        <a:lstStyle/>
        <a:p>
          <a:r>
            <a:rPr lang="da-DK" b="1" dirty="0">
              <a:solidFill>
                <a:schemeClr val="bg1"/>
              </a:solidFill>
            </a:rPr>
            <a:t>Handlemodige</a:t>
          </a:r>
        </a:p>
        <a:p>
          <a:r>
            <a:rPr lang="da-DK" dirty="0">
              <a:solidFill>
                <a:schemeClr val="bg1"/>
              </a:solidFill>
            </a:rPr>
            <a:t> Vi følger og præger brugen af AI, så vi løbende udnytter de muligheder, der opstår.</a:t>
          </a:r>
          <a:endParaRPr lang="da-DK" dirty="0"/>
        </a:p>
      </dgm:t>
    </dgm:pt>
    <dgm:pt modelId="{37D86253-F844-44D4-B89D-783A48116AB7}" type="parTrans" cxnId="{F9CC427D-F606-4FF8-9F13-845172A74A9B}">
      <dgm:prSet/>
      <dgm:spPr/>
      <dgm:t>
        <a:bodyPr/>
        <a:lstStyle/>
        <a:p>
          <a:endParaRPr lang="da-DK"/>
        </a:p>
      </dgm:t>
    </dgm:pt>
    <dgm:pt modelId="{3D616159-AE29-4B4E-A71A-03F42DB71048}" type="sibTrans" cxnId="{F9CC427D-F606-4FF8-9F13-845172A74A9B}">
      <dgm:prSet/>
      <dgm:spPr/>
      <dgm:t>
        <a:bodyPr/>
        <a:lstStyle/>
        <a:p>
          <a:endParaRPr lang="da-DK"/>
        </a:p>
      </dgm:t>
    </dgm:pt>
    <dgm:pt modelId="{01B6F3E5-0B35-42B9-8AFD-174C4EEF3324}">
      <dgm:prSet phldrT="[Tekst]" phldr="0"/>
      <dgm:spPr/>
      <dgm:t>
        <a:bodyPr/>
        <a:lstStyle/>
        <a:p>
          <a:r>
            <a:rPr lang="da-DK" b="1" dirty="0">
              <a:solidFill>
                <a:schemeClr val="bg1"/>
              </a:solidFill>
            </a:rPr>
            <a:t>Datasikkerhed</a:t>
          </a:r>
        </a:p>
        <a:p>
          <a:r>
            <a:rPr lang="da-DK" dirty="0">
              <a:solidFill>
                <a:schemeClr val="bg1"/>
              </a:solidFill>
            </a:rPr>
            <a:t>Vi passer på borgernes data! Vi bruger kun det nødvendige data, og vi sørger for at beskytte data, når det bruges.</a:t>
          </a:r>
          <a:endParaRPr lang="da-DK" dirty="0"/>
        </a:p>
      </dgm:t>
    </dgm:pt>
    <dgm:pt modelId="{7E359B6A-E8E7-41A7-B370-2768D6918835}" type="parTrans" cxnId="{F3F30CAB-4332-4FD8-BE17-5CE41D0C7169}">
      <dgm:prSet/>
      <dgm:spPr/>
      <dgm:t>
        <a:bodyPr/>
        <a:lstStyle/>
        <a:p>
          <a:endParaRPr lang="da-DK"/>
        </a:p>
      </dgm:t>
    </dgm:pt>
    <dgm:pt modelId="{963E0285-2431-41F0-9282-386E94449F6E}" type="sibTrans" cxnId="{F3F30CAB-4332-4FD8-BE17-5CE41D0C7169}">
      <dgm:prSet/>
      <dgm:spPr/>
      <dgm:t>
        <a:bodyPr/>
        <a:lstStyle/>
        <a:p>
          <a:endParaRPr lang="da-DK"/>
        </a:p>
      </dgm:t>
    </dgm:pt>
    <dgm:pt modelId="{5850B63B-5A2B-4EB1-B944-B972FD9547D6}">
      <dgm:prSet/>
      <dgm:spPr/>
      <dgm:t>
        <a:bodyPr/>
        <a:lstStyle/>
        <a:p>
          <a:endParaRPr lang="da-DK"/>
        </a:p>
      </dgm:t>
    </dgm:pt>
    <dgm:pt modelId="{18128D3A-ABAF-4386-8347-58DE692A5205}" type="parTrans" cxnId="{A4A4D369-FDFB-4240-ACC2-3C12D3BE7C59}">
      <dgm:prSet/>
      <dgm:spPr/>
      <dgm:t>
        <a:bodyPr/>
        <a:lstStyle/>
        <a:p>
          <a:endParaRPr lang="da-DK"/>
        </a:p>
      </dgm:t>
    </dgm:pt>
    <dgm:pt modelId="{580007D0-1A77-4BDC-9E0C-2624152DEC37}" type="sibTrans" cxnId="{A4A4D369-FDFB-4240-ACC2-3C12D3BE7C59}">
      <dgm:prSet/>
      <dgm:spPr/>
      <dgm:t>
        <a:bodyPr/>
        <a:lstStyle/>
        <a:p>
          <a:endParaRPr lang="da-DK"/>
        </a:p>
      </dgm:t>
    </dgm:pt>
    <dgm:pt modelId="{ED7ECB8A-6F60-4994-8728-44C2AA5DCF96}">
      <dgm:prSet/>
      <dgm:spPr/>
      <dgm:t>
        <a:bodyPr/>
        <a:lstStyle/>
        <a:p>
          <a:endParaRPr lang="da-DK"/>
        </a:p>
      </dgm:t>
    </dgm:pt>
    <dgm:pt modelId="{112D47F9-E1A7-43BB-812C-63019789FC47}" type="parTrans" cxnId="{F3B28C74-B062-4813-BDED-DC0BAB14F314}">
      <dgm:prSet/>
      <dgm:spPr/>
      <dgm:t>
        <a:bodyPr/>
        <a:lstStyle/>
        <a:p>
          <a:endParaRPr lang="da-DK"/>
        </a:p>
      </dgm:t>
    </dgm:pt>
    <dgm:pt modelId="{843505A7-EE06-4D65-94DB-D631D8112C47}" type="sibTrans" cxnId="{F3B28C74-B062-4813-BDED-DC0BAB14F314}">
      <dgm:prSet/>
      <dgm:spPr/>
      <dgm:t>
        <a:bodyPr/>
        <a:lstStyle/>
        <a:p>
          <a:endParaRPr lang="da-DK"/>
        </a:p>
      </dgm:t>
    </dgm:pt>
    <dgm:pt modelId="{FEEF451A-037D-4D66-96A1-2B3EB9FC8C3F}">
      <dgm:prSet/>
      <dgm:spPr/>
      <dgm:t>
        <a:bodyPr/>
        <a:lstStyle/>
        <a:p>
          <a:endParaRPr lang="da-DK"/>
        </a:p>
      </dgm:t>
    </dgm:pt>
    <dgm:pt modelId="{7AB8564C-670D-4572-858C-B54F39ED5DED}" type="parTrans" cxnId="{58491F8A-5D18-44A0-894E-4670C4F52E3B}">
      <dgm:prSet/>
      <dgm:spPr/>
      <dgm:t>
        <a:bodyPr/>
        <a:lstStyle/>
        <a:p>
          <a:endParaRPr lang="da-DK"/>
        </a:p>
      </dgm:t>
    </dgm:pt>
    <dgm:pt modelId="{CD0E765E-BABC-4EE6-9478-0A03ABABDC52}" type="sibTrans" cxnId="{58491F8A-5D18-44A0-894E-4670C4F52E3B}">
      <dgm:prSet/>
      <dgm:spPr/>
      <dgm:t>
        <a:bodyPr/>
        <a:lstStyle/>
        <a:p>
          <a:endParaRPr lang="da-DK"/>
        </a:p>
      </dgm:t>
    </dgm:pt>
    <dgm:pt modelId="{DEAD8B98-15DD-4A60-80E0-0D944A92C598}">
      <dgm:prSet/>
      <dgm:spPr/>
      <dgm:t>
        <a:bodyPr/>
        <a:lstStyle/>
        <a:p>
          <a:endParaRPr lang="da-DK"/>
        </a:p>
      </dgm:t>
    </dgm:pt>
    <dgm:pt modelId="{9E23231F-AE67-4571-8BD4-A0C85496730C}" type="parTrans" cxnId="{266976FA-71C8-4A6C-83F0-D00DD15CEAC7}">
      <dgm:prSet/>
      <dgm:spPr/>
      <dgm:t>
        <a:bodyPr/>
        <a:lstStyle/>
        <a:p>
          <a:endParaRPr lang="da-DK"/>
        </a:p>
      </dgm:t>
    </dgm:pt>
    <dgm:pt modelId="{296D8C53-2662-4739-90D9-90F38B619335}" type="sibTrans" cxnId="{266976FA-71C8-4A6C-83F0-D00DD15CEAC7}">
      <dgm:prSet/>
      <dgm:spPr/>
      <dgm:t>
        <a:bodyPr/>
        <a:lstStyle/>
        <a:p>
          <a:endParaRPr lang="da-DK"/>
        </a:p>
      </dgm:t>
    </dgm:pt>
    <dgm:pt modelId="{E82C4C63-B280-43FB-BA37-9D9B3AE452C1}" type="pres">
      <dgm:prSet presAssocID="{8FA74311-1CED-4B10-A0B9-8D32C845C1BC}" presName="composite" presStyleCnt="0">
        <dgm:presLayoutVars>
          <dgm:chMax val="1"/>
          <dgm:dir/>
          <dgm:resizeHandles val="exact"/>
        </dgm:presLayoutVars>
      </dgm:prSet>
      <dgm:spPr/>
    </dgm:pt>
    <dgm:pt modelId="{54F949F4-7C5A-419E-B7EB-B2215AD8A26B}" type="pres">
      <dgm:prSet presAssocID="{8FA74311-1CED-4B10-A0B9-8D32C845C1BC}" presName="radial" presStyleCnt="0">
        <dgm:presLayoutVars>
          <dgm:animLvl val="ctr"/>
        </dgm:presLayoutVars>
      </dgm:prSet>
      <dgm:spPr/>
    </dgm:pt>
    <dgm:pt modelId="{8CACEDEA-5746-4F75-8AA0-926744B28626}" type="pres">
      <dgm:prSet presAssocID="{5483BB4C-FB35-471F-B90E-3DDE85666455}" presName="centerShape" presStyleLbl="vennNode1" presStyleIdx="0" presStyleCnt="7"/>
      <dgm:spPr>
        <a:prstGeom prst="flowChartConnector">
          <a:avLst/>
        </a:prstGeom>
      </dgm:spPr>
    </dgm:pt>
    <dgm:pt modelId="{27E7F228-33FD-46B7-8C65-CBE905AAD51A}" type="pres">
      <dgm:prSet presAssocID="{40926D50-8272-4776-A1DD-891307F2102B}" presName="node" presStyleLbl="vennNode1" presStyleIdx="1" presStyleCnt="7" custScaleX="126960" custScaleY="126960">
        <dgm:presLayoutVars>
          <dgm:bulletEnabled val="1"/>
        </dgm:presLayoutVars>
      </dgm:prSet>
      <dgm:spPr/>
    </dgm:pt>
    <dgm:pt modelId="{546466F2-D5A3-41A1-840B-5819128E5A14}" type="pres">
      <dgm:prSet presAssocID="{40BF5257-6C2D-482C-8D06-31E9C420267E}" presName="node" presStyleLbl="vennNode1" presStyleIdx="2" presStyleCnt="7" custScaleX="126960" custScaleY="126960">
        <dgm:presLayoutVars>
          <dgm:bulletEnabled val="1"/>
        </dgm:presLayoutVars>
      </dgm:prSet>
      <dgm:spPr/>
    </dgm:pt>
    <dgm:pt modelId="{01AB80E7-C7A0-45BA-9AD5-BCE514300A0F}" type="pres">
      <dgm:prSet presAssocID="{E4770EA2-C394-472F-95DD-87A3AA4947AC}" presName="node" presStyleLbl="vennNode1" presStyleIdx="3" presStyleCnt="7" custScaleX="126960" custScaleY="126960">
        <dgm:presLayoutVars>
          <dgm:bulletEnabled val="1"/>
        </dgm:presLayoutVars>
      </dgm:prSet>
      <dgm:spPr/>
    </dgm:pt>
    <dgm:pt modelId="{A04C214C-02CA-4781-9FA9-F8DE8C04E964}" type="pres">
      <dgm:prSet presAssocID="{4EDA5C7E-868B-4299-9160-D40F8D75F49D}" presName="node" presStyleLbl="vennNode1" presStyleIdx="4" presStyleCnt="7" custScaleX="126960" custScaleY="126960">
        <dgm:presLayoutVars>
          <dgm:bulletEnabled val="1"/>
        </dgm:presLayoutVars>
      </dgm:prSet>
      <dgm:spPr/>
    </dgm:pt>
    <dgm:pt modelId="{D6E483FF-A0A8-4549-AFF6-02184C85C44C}" type="pres">
      <dgm:prSet presAssocID="{01B6F3E5-0B35-42B9-8AFD-174C4EEF3324}" presName="node" presStyleLbl="vennNode1" presStyleIdx="5" presStyleCnt="7" custScaleX="126960" custScaleY="126960">
        <dgm:presLayoutVars>
          <dgm:bulletEnabled val="1"/>
        </dgm:presLayoutVars>
      </dgm:prSet>
      <dgm:spPr/>
    </dgm:pt>
    <dgm:pt modelId="{BA0CED57-56C2-4E11-B0EB-9271A46A66EE}" type="pres">
      <dgm:prSet presAssocID="{FC592424-BDA6-4E16-AD41-8985426BE69F}" presName="node" presStyleLbl="vennNode1" presStyleIdx="6" presStyleCnt="7" custScaleX="126960" custScaleY="126960">
        <dgm:presLayoutVars>
          <dgm:bulletEnabled val="1"/>
        </dgm:presLayoutVars>
      </dgm:prSet>
      <dgm:spPr/>
    </dgm:pt>
  </dgm:ptLst>
  <dgm:cxnLst>
    <dgm:cxn modelId="{5660F214-6CBF-48F7-8311-9803A410CC4D}" srcId="{5483BB4C-FB35-471F-B90E-3DDE85666455}" destId="{E4770EA2-C394-472F-95DD-87A3AA4947AC}" srcOrd="2" destOrd="0" parTransId="{03FB8772-7B9E-45F9-A30A-3F0E741BFE1A}" sibTransId="{F66EE0FD-EE74-4671-9E72-30FE9074F243}"/>
    <dgm:cxn modelId="{425BAE15-07FE-44CA-BCA6-9DF069762941}" type="presOf" srcId="{8FA74311-1CED-4B10-A0B9-8D32C845C1BC}" destId="{E82C4C63-B280-43FB-BA37-9D9B3AE452C1}" srcOrd="0" destOrd="0" presId="urn:microsoft.com/office/officeart/2005/8/layout/radial3"/>
    <dgm:cxn modelId="{2AE20217-AD24-4B6D-8DDE-27B3D3F60788}" srcId="{5483BB4C-FB35-471F-B90E-3DDE85666455}" destId="{40926D50-8272-4776-A1DD-891307F2102B}" srcOrd="0" destOrd="0" parTransId="{97368699-AD75-408A-92DA-A5B030A3DA91}" sibTransId="{E41A1BC8-866D-4A58-9CF9-ECC3ADE88AC0}"/>
    <dgm:cxn modelId="{9EEBCB1A-6F81-4807-9CAF-E78941A69961}" type="presOf" srcId="{40926D50-8272-4776-A1DD-891307F2102B}" destId="{27E7F228-33FD-46B7-8C65-CBE905AAD51A}" srcOrd="0" destOrd="0" presId="urn:microsoft.com/office/officeart/2005/8/layout/radial3"/>
    <dgm:cxn modelId="{A17C0645-C5AB-4D6C-A202-FFC2E4ECE289}" type="presOf" srcId="{FC592424-BDA6-4E16-AD41-8985426BE69F}" destId="{BA0CED57-56C2-4E11-B0EB-9271A46A66EE}" srcOrd="0" destOrd="0" presId="urn:microsoft.com/office/officeart/2005/8/layout/radial3"/>
    <dgm:cxn modelId="{A4A4D369-FDFB-4240-ACC2-3C12D3BE7C59}" srcId="{8FA74311-1CED-4B10-A0B9-8D32C845C1BC}" destId="{5850B63B-5A2B-4EB1-B944-B972FD9547D6}" srcOrd="3" destOrd="0" parTransId="{18128D3A-ABAF-4386-8347-58DE692A5205}" sibTransId="{580007D0-1A77-4BDC-9E0C-2624152DEC37}"/>
    <dgm:cxn modelId="{F3B28C74-B062-4813-BDED-DC0BAB14F314}" srcId="{8FA74311-1CED-4B10-A0B9-8D32C845C1BC}" destId="{ED7ECB8A-6F60-4994-8728-44C2AA5DCF96}" srcOrd="4" destOrd="0" parTransId="{112D47F9-E1A7-43BB-812C-63019789FC47}" sibTransId="{843505A7-EE06-4D65-94DB-D631D8112C47}"/>
    <dgm:cxn modelId="{F9CC427D-F606-4FF8-9F13-845172A74A9B}" srcId="{5483BB4C-FB35-471F-B90E-3DDE85666455}" destId="{FC592424-BDA6-4E16-AD41-8985426BE69F}" srcOrd="5" destOrd="0" parTransId="{37D86253-F844-44D4-B89D-783A48116AB7}" sibTransId="{3D616159-AE29-4B4E-A71A-03F42DB71048}"/>
    <dgm:cxn modelId="{58491F8A-5D18-44A0-894E-4670C4F52E3B}" srcId="{8FA74311-1CED-4B10-A0B9-8D32C845C1BC}" destId="{FEEF451A-037D-4D66-96A1-2B3EB9FC8C3F}" srcOrd="1" destOrd="0" parTransId="{7AB8564C-670D-4572-858C-B54F39ED5DED}" sibTransId="{CD0E765E-BABC-4EE6-9478-0A03ABABDC52}"/>
    <dgm:cxn modelId="{52070E93-BEAE-448E-8DA3-516247FEA906}" type="presOf" srcId="{40BF5257-6C2D-482C-8D06-31E9C420267E}" destId="{546466F2-D5A3-41A1-840B-5819128E5A14}" srcOrd="0" destOrd="0" presId="urn:microsoft.com/office/officeart/2005/8/layout/radial3"/>
    <dgm:cxn modelId="{F3F30CAB-4332-4FD8-BE17-5CE41D0C7169}" srcId="{5483BB4C-FB35-471F-B90E-3DDE85666455}" destId="{01B6F3E5-0B35-42B9-8AFD-174C4EEF3324}" srcOrd="4" destOrd="0" parTransId="{7E359B6A-E8E7-41A7-B370-2768D6918835}" sibTransId="{963E0285-2431-41F0-9282-386E94449F6E}"/>
    <dgm:cxn modelId="{179981BE-3E4F-490D-94F0-8D4102CF0E7A}" srcId="{5483BB4C-FB35-471F-B90E-3DDE85666455}" destId="{40BF5257-6C2D-482C-8D06-31E9C420267E}" srcOrd="1" destOrd="0" parTransId="{67180343-FAE7-4C19-821C-A61977083B4F}" sibTransId="{6443FEBE-187C-4D0E-9D1C-601A3831DF85}"/>
    <dgm:cxn modelId="{55B618C3-3DBD-4909-B1B5-402512833858}" type="presOf" srcId="{E4770EA2-C394-472F-95DD-87A3AA4947AC}" destId="{01AB80E7-C7A0-45BA-9AD5-BCE514300A0F}" srcOrd="0" destOrd="0" presId="urn:microsoft.com/office/officeart/2005/8/layout/radial3"/>
    <dgm:cxn modelId="{2B90DFC7-5886-4103-877B-0AF6775704AC}" srcId="{8FA74311-1CED-4B10-A0B9-8D32C845C1BC}" destId="{5483BB4C-FB35-471F-B90E-3DDE85666455}" srcOrd="0" destOrd="0" parTransId="{7FAA3BF7-9569-4BF9-9306-8998B2D73215}" sibTransId="{ADFEA282-CB2A-4FA0-AE97-F7ECFAF5E15F}"/>
    <dgm:cxn modelId="{851AA4D9-F41A-4D3A-934B-B79AC2162C94}" type="presOf" srcId="{4EDA5C7E-868B-4299-9160-D40F8D75F49D}" destId="{A04C214C-02CA-4781-9FA9-F8DE8C04E964}" srcOrd="0" destOrd="0" presId="urn:microsoft.com/office/officeart/2005/8/layout/radial3"/>
    <dgm:cxn modelId="{3BE6A4D9-5BB5-47DC-AABC-3AE6316F0D79}" srcId="{5483BB4C-FB35-471F-B90E-3DDE85666455}" destId="{4EDA5C7E-868B-4299-9160-D40F8D75F49D}" srcOrd="3" destOrd="0" parTransId="{6E7D2425-A9D8-4873-BC9E-7BEAA09FA5B4}" sibTransId="{D1D6A1BE-EBB0-4296-ABAF-84265BC19DB3}"/>
    <dgm:cxn modelId="{FF82D1DA-4CAC-4AF9-BF24-DDF9B4C5DAC5}" type="presOf" srcId="{01B6F3E5-0B35-42B9-8AFD-174C4EEF3324}" destId="{D6E483FF-A0A8-4549-AFF6-02184C85C44C}" srcOrd="0" destOrd="0" presId="urn:microsoft.com/office/officeart/2005/8/layout/radial3"/>
    <dgm:cxn modelId="{266976FA-71C8-4A6C-83F0-D00DD15CEAC7}" srcId="{8FA74311-1CED-4B10-A0B9-8D32C845C1BC}" destId="{DEAD8B98-15DD-4A60-80E0-0D944A92C598}" srcOrd="2" destOrd="0" parTransId="{9E23231F-AE67-4571-8BD4-A0C85496730C}" sibTransId="{296D8C53-2662-4739-90D9-90F38B619335}"/>
    <dgm:cxn modelId="{F2FA85FB-65C7-4B3E-94E8-AE2075A60D1E}" type="presOf" srcId="{5483BB4C-FB35-471F-B90E-3DDE85666455}" destId="{8CACEDEA-5746-4F75-8AA0-926744B28626}" srcOrd="0" destOrd="0" presId="urn:microsoft.com/office/officeart/2005/8/layout/radial3"/>
    <dgm:cxn modelId="{8A785AA8-21F6-4231-A7A5-860A1AB19B36}" type="presParOf" srcId="{E82C4C63-B280-43FB-BA37-9D9B3AE452C1}" destId="{54F949F4-7C5A-419E-B7EB-B2215AD8A26B}" srcOrd="0" destOrd="0" presId="urn:microsoft.com/office/officeart/2005/8/layout/radial3"/>
    <dgm:cxn modelId="{F8308283-8B85-4D69-85E4-EBB853B9EA26}" type="presParOf" srcId="{54F949F4-7C5A-419E-B7EB-B2215AD8A26B}" destId="{8CACEDEA-5746-4F75-8AA0-926744B28626}" srcOrd="0" destOrd="0" presId="urn:microsoft.com/office/officeart/2005/8/layout/radial3"/>
    <dgm:cxn modelId="{8266E1AB-966F-46B6-890B-7D302FDF0A2C}" type="presParOf" srcId="{54F949F4-7C5A-419E-B7EB-B2215AD8A26B}" destId="{27E7F228-33FD-46B7-8C65-CBE905AAD51A}" srcOrd="1" destOrd="0" presId="urn:microsoft.com/office/officeart/2005/8/layout/radial3"/>
    <dgm:cxn modelId="{1EFECD5C-7265-433E-BF62-3A7653FCDB08}" type="presParOf" srcId="{54F949F4-7C5A-419E-B7EB-B2215AD8A26B}" destId="{546466F2-D5A3-41A1-840B-5819128E5A14}" srcOrd="2" destOrd="0" presId="urn:microsoft.com/office/officeart/2005/8/layout/radial3"/>
    <dgm:cxn modelId="{E2A20C50-0EED-4582-8A89-8B43CE5F5AE8}" type="presParOf" srcId="{54F949F4-7C5A-419E-B7EB-B2215AD8A26B}" destId="{01AB80E7-C7A0-45BA-9AD5-BCE514300A0F}" srcOrd="3" destOrd="0" presId="urn:microsoft.com/office/officeart/2005/8/layout/radial3"/>
    <dgm:cxn modelId="{C12E6FF4-8570-47CB-9AC9-58C950659B62}" type="presParOf" srcId="{54F949F4-7C5A-419E-B7EB-B2215AD8A26B}" destId="{A04C214C-02CA-4781-9FA9-F8DE8C04E964}" srcOrd="4" destOrd="0" presId="urn:microsoft.com/office/officeart/2005/8/layout/radial3"/>
    <dgm:cxn modelId="{4296A309-90D7-46BD-B031-3B672FD14D01}" type="presParOf" srcId="{54F949F4-7C5A-419E-B7EB-B2215AD8A26B}" destId="{D6E483FF-A0A8-4549-AFF6-02184C85C44C}" srcOrd="5" destOrd="0" presId="urn:microsoft.com/office/officeart/2005/8/layout/radial3"/>
    <dgm:cxn modelId="{0AC5B81B-E67E-40B1-A301-DBA160438E94}" type="presParOf" srcId="{54F949F4-7C5A-419E-B7EB-B2215AD8A26B}" destId="{BA0CED57-56C2-4E11-B0EB-9271A46A66EE}" srcOrd="6"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A12DF10-1112-4BC5-AACB-BAF72EE4A162}" type="doc">
      <dgm:prSet loTypeId="urn:microsoft.com/office/officeart/2005/8/layout/hList7" loCatId="list" qsTypeId="urn:microsoft.com/office/officeart/2005/8/quickstyle/simple1" qsCatId="simple" csTypeId="urn:microsoft.com/office/officeart/2005/8/colors/colorful4" csCatId="colorful" phldr="1"/>
      <dgm:spPr/>
      <dgm:t>
        <a:bodyPr/>
        <a:lstStyle/>
        <a:p>
          <a:endParaRPr lang="da-DK"/>
        </a:p>
      </dgm:t>
    </dgm:pt>
    <dgm:pt modelId="{775ADB02-DDC6-4D9F-B767-1ED0FFB4315B}">
      <dgm:prSet phldrT="[Tekst]" phldr="0" custT="1"/>
      <dgm:spPr/>
      <dgm:t>
        <a:bodyPr/>
        <a:lstStyle/>
        <a:p>
          <a:pPr algn="ctr"/>
          <a:endParaRPr lang="da-DK" sz="1800" b="1" dirty="0"/>
        </a:p>
        <a:p>
          <a:pPr algn="ctr"/>
          <a:endParaRPr lang="da-DK" sz="1800" b="1" dirty="0"/>
        </a:p>
        <a:p>
          <a:pPr algn="ctr"/>
          <a:r>
            <a:rPr lang="da-DK" sz="1800" b="1" dirty="0"/>
            <a:t>Borgere</a:t>
          </a:r>
        </a:p>
        <a:p>
          <a:pPr algn="l"/>
          <a:r>
            <a:rPr lang="da-DK" sz="1200" dirty="0"/>
            <a:t>Der kan bl.a. stilles personaliserede AI-redskaber til rådighed for borgerne, som supplement til de nuværende muligheder. </a:t>
          </a:r>
        </a:p>
        <a:p>
          <a:pPr algn="l"/>
          <a:endParaRPr lang="da-DK" sz="1200" dirty="0"/>
        </a:p>
        <a:p>
          <a:pPr algn="l"/>
          <a:r>
            <a:rPr lang="da-DK" sz="1200" dirty="0"/>
            <a:t>Fx: </a:t>
          </a:r>
        </a:p>
        <a:p>
          <a:pPr algn="l"/>
          <a:r>
            <a:rPr lang="da-DK" sz="1200" dirty="0"/>
            <a:t>• AI-bisidder og -borgerrådgiver</a:t>
          </a:r>
        </a:p>
        <a:p>
          <a:pPr algn="l"/>
          <a:r>
            <a:rPr lang="da-DK" sz="1200" dirty="0"/>
            <a:t>• AI-telefonkontakt</a:t>
          </a:r>
        </a:p>
        <a:p>
          <a:pPr algn="l"/>
          <a:r>
            <a:rPr lang="da-DK" sz="1200" dirty="0"/>
            <a:t>• Velfærdsteknologisk AI</a:t>
          </a:r>
        </a:p>
        <a:p>
          <a:pPr algn="l"/>
          <a:r>
            <a:rPr lang="da-DK" sz="1200" dirty="0"/>
            <a:t>• AI i byggesagsbehandling</a:t>
          </a:r>
        </a:p>
      </dgm:t>
    </dgm:pt>
    <dgm:pt modelId="{9AF277C6-4BCD-4822-ACC5-514923B688DB}" type="parTrans" cxnId="{1737D57F-B805-4FA1-8889-B641C31BE410}">
      <dgm:prSet/>
      <dgm:spPr/>
      <dgm:t>
        <a:bodyPr/>
        <a:lstStyle/>
        <a:p>
          <a:endParaRPr lang="da-DK"/>
        </a:p>
      </dgm:t>
    </dgm:pt>
    <dgm:pt modelId="{73AED7EE-6A2C-40F6-9E26-DA5E0AD63A9C}" type="sibTrans" cxnId="{1737D57F-B805-4FA1-8889-B641C31BE410}">
      <dgm:prSet/>
      <dgm:spPr/>
      <dgm:t>
        <a:bodyPr/>
        <a:lstStyle/>
        <a:p>
          <a:endParaRPr lang="da-DK"/>
        </a:p>
      </dgm:t>
    </dgm:pt>
    <dgm:pt modelId="{0F52F1AB-3FB4-43F4-942F-056EE7F2264D}">
      <dgm:prSet phldrT="[Tekst]" phldr="0" custT="1"/>
      <dgm:spPr/>
      <dgm:t>
        <a:bodyPr/>
        <a:lstStyle/>
        <a:p>
          <a:pPr algn="ctr"/>
          <a:endParaRPr lang="da-DK" sz="1800" b="1" dirty="0"/>
        </a:p>
        <a:p>
          <a:pPr algn="ctr"/>
          <a:r>
            <a:rPr lang="da-DK" sz="1800" b="1" dirty="0"/>
            <a:t>Internt arbejde</a:t>
          </a:r>
        </a:p>
        <a:p>
          <a:pPr algn="l"/>
          <a:r>
            <a:rPr lang="da-DK" sz="1200" dirty="0"/>
            <a:t>Der kan bruges AI-løsninger til at lette og forbedre arbejdsgange - særligt med meget data og gentagne opgaver. </a:t>
          </a:r>
        </a:p>
        <a:p>
          <a:pPr algn="l"/>
          <a:endParaRPr lang="da-DK" sz="1200" dirty="0"/>
        </a:p>
        <a:p>
          <a:pPr algn="l"/>
          <a:r>
            <a:rPr lang="da-DK" sz="1200" dirty="0"/>
            <a:t>Fx: </a:t>
          </a:r>
        </a:p>
        <a:p>
          <a:pPr algn="l"/>
          <a:r>
            <a:rPr lang="da-DK" sz="1200" dirty="0"/>
            <a:t>• AI-agenter til at løse opgaver uden personfølsom data</a:t>
          </a:r>
        </a:p>
        <a:p>
          <a:pPr algn="l"/>
          <a:r>
            <a:rPr lang="da-DK" sz="1200" dirty="0"/>
            <a:t>• AI-coaches til teams og medarbejdere</a:t>
          </a:r>
        </a:p>
      </dgm:t>
    </dgm:pt>
    <dgm:pt modelId="{39CFAD70-75F7-4827-BD21-DF8D01EA6BC5}" type="parTrans" cxnId="{7EFBB717-44EC-46F5-848C-F623F7E746EA}">
      <dgm:prSet/>
      <dgm:spPr/>
      <dgm:t>
        <a:bodyPr/>
        <a:lstStyle/>
        <a:p>
          <a:endParaRPr lang="da-DK"/>
        </a:p>
      </dgm:t>
    </dgm:pt>
    <dgm:pt modelId="{78283252-E59A-49EF-9F57-7EBE19FA1939}" type="sibTrans" cxnId="{7EFBB717-44EC-46F5-848C-F623F7E746EA}">
      <dgm:prSet/>
      <dgm:spPr/>
      <dgm:t>
        <a:bodyPr/>
        <a:lstStyle/>
        <a:p>
          <a:endParaRPr lang="da-DK"/>
        </a:p>
      </dgm:t>
    </dgm:pt>
    <dgm:pt modelId="{545973A8-1049-4516-A38C-CD6EF314251D}">
      <dgm:prSet phldrT="[Tekst]" phldr="0" custT="1"/>
      <dgm:spPr/>
      <dgm:t>
        <a:bodyPr/>
        <a:lstStyle/>
        <a:p>
          <a:pPr algn="ctr"/>
          <a:endParaRPr lang="da-DK" sz="1800" b="1" dirty="0"/>
        </a:p>
        <a:p>
          <a:pPr algn="ctr"/>
          <a:r>
            <a:rPr lang="da-DK" sz="1800" b="1" dirty="0"/>
            <a:t>Smidig og smart dokumentation</a:t>
          </a:r>
        </a:p>
        <a:p>
          <a:pPr algn="l"/>
          <a:r>
            <a:rPr lang="da-DK" sz="1200" dirty="0"/>
            <a:t>Der kan bruges AI-løsninger på områder, hvor det frigør tid til kerneopgaven.</a:t>
          </a:r>
        </a:p>
        <a:p>
          <a:pPr algn="l"/>
          <a:endParaRPr lang="da-DK" sz="1200" dirty="0"/>
        </a:p>
        <a:p>
          <a:pPr algn="l"/>
          <a:r>
            <a:rPr lang="da-DK" sz="1200" dirty="0"/>
            <a:t>Fx: </a:t>
          </a:r>
        </a:p>
        <a:p>
          <a:pPr algn="l"/>
          <a:r>
            <a:rPr lang="da-DK" sz="1200" dirty="0"/>
            <a:t>• Tale til tekst løsninger på beskæftigelsesområdet</a:t>
          </a:r>
        </a:p>
        <a:p>
          <a:pPr algn="l"/>
          <a:r>
            <a:rPr lang="da-DK" sz="1200" dirty="0"/>
            <a:t>• AI-prognosticering ud fra data og dokumentation</a:t>
          </a:r>
          <a:endParaRPr lang="da-DK" sz="1800" b="1" dirty="0"/>
        </a:p>
      </dgm:t>
    </dgm:pt>
    <dgm:pt modelId="{2A64346B-BCC1-4688-A897-C857F1E3D368}" type="parTrans" cxnId="{A755A1B2-1E19-44A0-8BE0-5C835E943D59}">
      <dgm:prSet/>
      <dgm:spPr/>
      <dgm:t>
        <a:bodyPr/>
        <a:lstStyle/>
        <a:p>
          <a:endParaRPr lang="da-DK"/>
        </a:p>
      </dgm:t>
    </dgm:pt>
    <dgm:pt modelId="{31E5FB90-EE32-4988-B999-1EE844DC842D}" type="sibTrans" cxnId="{A755A1B2-1E19-44A0-8BE0-5C835E943D59}">
      <dgm:prSet/>
      <dgm:spPr/>
      <dgm:t>
        <a:bodyPr/>
        <a:lstStyle/>
        <a:p>
          <a:endParaRPr lang="da-DK"/>
        </a:p>
      </dgm:t>
    </dgm:pt>
    <dgm:pt modelId="{A6062F81-8EEA-480B-9C57-97E1E87DCDE5}">
      <dgm:prSet phldrT="[Tekst]" phldr="0" custT="1"/>
      <dgm:spPr/>
      <dgm:t>
        <a:bodyPr/>
        <a:lstStyle/>
        <a:p>
          <a:pPr algn="ctr"/>
          <a:endParaRPr lang="da-DK" sz="1800" b="1" dirty="0"/>
        </a:p>
        <a:p>
          <a:pPr algn="ctr"/>
          <a:r>
            <a:rPr lang="da-DK" sz="1800" b="1" dirty="0"/>
            <a:t>Demokrati og dialog</a:t>
          </a:r>
        </a:p>
        <a:p>
          <a:pPr algn="l"/>
          <a:r>
            <a:rPr lang="da-DK" sz="1200" dirty="0"/>
            <a:t>Der kan stilles AI-løsninger til rådighed for politikere og borgere, som understøtter demokrati, gennemsigtighed og dialog. </a:t>
          </a:r>
        </a:p>
        <a:p>
          <a:pPr algn="l"/>
          <a:endParaRPr lang="da-DK" sz="1200" dirty="0"/>
        </a:p>
        <a:p>
          <a:pPr algn="l"/>
          <a:r>
            <a:rPr lang="da-DK" sz="1200" dirty="0"/>
            <a:t>Fx: </a:t>
          </a:r>
        </a:p>
        <a:p>
          <a:pPr algn="l"/>
          <a:r>
            <a:rPr lang="da-DK" sz="1200" dirty="0"/>
            <a:t>• AI-overvågning af politiske sager</a:t>
          </a:r>
        </a:p>
        <a:p>
          <a:pPr algn="l"/>
          <a:r>
            <a:rPr lang="da-DK" sz="1200" dirty="0"/>
            <a:t>• AI-simuleringshøringer</a:t>
          </a:r>
        </a:p>
        <a:p>
          <a:pPr algn="l"/>
          <a:r>
            <a:rPr lang="da-DK" sz="1200" dirty="0"/>
            <a:t>• Personaliserede nyhedsbreve</a:t>
          </a:r>
        </a:p>
      </dgm:t>
    </dgm:pt>
    <dgm:pt modelId="{F024AC2A-0088-4A5C-AEFB-2DC9843F559B}" type="parTrans" cxnId="{B87EDAEC-89CA-434C-9BD8-CAA106DF54F3}">
      <dgm:prSet/>
      <dgm:spPr/>
      <dgm:t>
        <a:bodyPr/>
        <a:lstStyle/>
        <a:p>
          <a:endParaRPr lang="da-DK"/>
        </a:p>
      </dgm:t>
    </dgm:pt>
    <dgm:pt modelId="{D5D0B03F-316B-4537-9AC7-37D11367C34B}" type="sibTrans" cxnId="{B87EDAEC-89CA-434C-9BD8-CAA106DF54F3}">
      <dgm:prSet/>
      <dgm:spPr/>
      <dgm:t>
        <a:bodyPr/>
        <a:lstStyle/>
        <a:p>
          <a:endParaRPr lang="da-DK"/>
        </a:p>
      </dgm:t>
    </dgm:pt>
    <dgm:pt modelId="{C06A5E98-9677-4D4F-8A56-58E1F0A238DF}">
      <dgm:prSet custT="1"/>
      <dgm:spPr/>
      <dgm:t>
        <a:bodyPr/>
        <a:lstStyle/>
        <a:p>
          <a:endParaRPr lang="da-DK" sz="2000" b="1" dirty="0"/>
        </a:p>
        <a:p>
          <a:r>
            <a:rPr lang="da-DK" sz="2000" b="1" dirty="0"/>
            <a:t>Nye muligheder</a:t>
          </a:r>
          <a:endParaRPr lang="da-DK" sz="1300" b="1" dirty="0"/>
        </a:p>
        <a:p>
          <a:r>
            <a:rPr lang="da-DK" sz="1200" dirty="0"/>
            <a:t>AI udvikler sig med enorm hastighed og uforudsigelighed. </a:t>
          </a:r>
        </a:p>
        <a:p>
          <a:endParaRPr lang="da-DK" sz="1200" dirty="0"/>
        </a:p>
        <a:p>
          <a:r>
            <a:rPr lang="da-DK" sz="1200" dirty="0"/>
            <a:t>Gentofte Kommune skal være klar til at gribe nye muligheder, når de opstår.</a:t>
          </a:r>
        </a:p>
      </dgm:t>
    </dgm:pt>
    <dgm:pt modelId="{E8FFD0D1-3DAD-418E-B606-ACF79E249CB3}" type="parTrans" cxnId="{6AB2B973-7D6A-4CED-8682-4BC1A73AE939}">
      <dgm:prSet/>
      <dgm:spPr/>
      <dgm:t>
        <a:bodyPr/>
        <a:lstStyle/>
        <a:p>
          <a:endParaRPr lang="da-DK"/>
        </a:p>
      </dgm:t>
    </dgm:pt>
    <dgm:pt modelId="{D1CB31C3-D874-46D1-8DD8-74BE51E5BB72}" type="sibTrans" cxnId="{6AB2B973-7D6A-4CED-8682-4BC1A73AE939}">
      <dgm:prSet/>
      <dgm:spPr/>
      <dgm:t>
        <a:bodyPr/>
        <a:lstStyle/>
        <a:p>
          <a:endParaRPr lang="da-DK"/>
        </a:p>
      </dgm:t>
    </dgm:pt>
    <dgm:pt modelId="{6243CEF2-69E1-4142-917C-11C14C75A530}" type="pres">
      <dgm:prSet presAssocID="{2A12DF10-1112-4BC5-AACB-BAF72EE4A162}" presName="Name0" presStyleCnt="0">
        <dgm:presLayoutVars>
          <dgm:dir/>
          <dgm:resizeHandles val="exact"/>
        </dgm:presLayoutVars>
      </dgm:prSet>
      <dgm:spPr/>
    </dgm:pt>
    <dgm:pt modelId="{AF760A01-0C6C-44D5-821D-332500D34179}" type="pres">
      <dgm:prSet presAssocID="{2A12DF10-1112-4BC5-AACB-BAF72EE4A162}" presName="fgShape" presStyleLbl="fgShp" presStyleIdx="0" presStyleCnt="1" custFlipHor="0" custScaleX="5631" custLinFactY="68789" custLinFactNeighborX="-36700" custLinFactNeighborY="100000"/>
      <dgm:spPr>
        <a:noFill/>
        <a:ln>
          <a:noFill/>
        </a:ln>
      </dgm:spPr>
    </dgm:pt>
    <dgm:pt modelId="{83426423-C8C8-4214-A1E0-F10928DD667D}" type="pres">
      <dgm:prSet presAssocID="{2A12DF10-1112-4BC5-AACB-BAF72EE4A162}" presName="linComp" presStyleCnt="0"/>
      <dgm:spPr/>
    </dgm:pt>
    <dgm:pt modelId="{FB529118-3FD5-4C24-9495-2614C93C2B4B}" type="pres">
      <dgm:prSet presAssocID="{A6062F81-8EEA-480B-9C57-97E1E87DCDE5}" presName="compNode" presStyleCnt="0"/>
      <dgm:spPr/>
    </dgm:pt>
    <dgm:pt modelId="{3B76C030-2997-4BF7-9F8F-B759FDDE1AC2}" type="pres">
      <dgm:prSet presAssocID="{A6062F81-8EEA-480B-9C57-97E1E87DCDE5}" presName="bkgdShape" presStyleLbl="node1" presStyleIdx="0" presStyleCnt="5" custLinFactNeighborX="-567"/>
      <dgm:spPr/>
    </dgm:pt>
    <dgm:pt modelId="{284896FD-5CE3-40C2-8780-41F385B4BD3A}" type="pres">
      <dgm:prSet presAssocID="{A6062F81-8EEA-480B-9C57-97E1E87DCDE5}" presName="nodeTx" presStyleLbl="node1" presStyleIdx="0" presStyleCnt="5">
        <dgm:presLayoutVars>
          <dgm:bulletEnabled val="1"/>
        </dgm:presLayoutVars>
      </dgm:prSet>
      <dgm:spPr/>
    </dgm:pt>
    <dgm:pt modelId="{0C5FC470-042D-4E17-95DD-B8752BF3BC59}" type="pres">
      <dgm:prSet presAssocID="{A6062F81-8EEA-480B-9C57-97E1E87DCDE5}" presName="invisiNode" presStyleLbl="node1" presStyleIdx="0" presStyleCnt="5"/>
      <dgm:spPr/>
    </dgm:pt>
    <dgm:pt modelId="{2620DB20-1AE0-479E-BADC-A4559A48ED03}" type="pres">
      <dgm:prSet presAssocID="{A6062F81-8EEA-480B-9C57-97E1E87DCDE5}" presName="imagNode" presStyleLbl="fgImgPlace1" presStyleIdx="0" presStyleCnt="5"/>
      <dgm:spPr>
        <a:blipFill>
          <a:blip xmlns:r="http://schemas.openxmlformats.org/officeDocument/2006/relationships">
            <a:extLst>
              <a:ext uri="{96DAC541-7B7A-43D3-8B79-37D633B846F1}">
                <asvg:svgBlip xmlns:asvg="http://schemas.microsoft.com/office/drawing/2016/SVG/main" r:embed="rId1"/>
              </a:ext>
            </a:extLst>
          </a:blip>
          <a:srcRect/>
          <a:stretch>
            <a:fillRect/>
          </a:stretch>
        </a:blipFill>
        <a:ln>
          <a:noFill/>
        </a:ln>
      </dgm:spPr>
      <dgm:extLst>
        <a:ext uri="{E40237B7-FDA0-4F09-8148-C483321AD2D9}">
          <dgm14:cNvPr xmlns:dgm14="http://schemas.microsoft.com/office/drawing/2010/diagram" id="0" name="" descr="Chat med massiv udfyldning"/>
        </a:ext>
      </dgm:extLst>
    </dgm:pt>
    <dgm:pt modelId="{EF099639-4978-4C69-8220-F6D53C7B38FF}" type="pres">
      <dgm:prSet presAssocID="{D5D0B03F-316B-4537-9AC7-37D11367C34B}" presName="sibTrans" presStyleLbl="sibTrans2D1" presStyleIdx="0" presStyleCnt="0"/>
      <dgm:spPr/>
    </dgm:pt>
    <dgm:pt modelId="{D47C4055-1E68-47CB-AE81-C52524BA0E0F}" type="pres">
      <dgm:prSet presAssocID="{775ADB02-DDC6-4D9F-B767-1ED0FFB4315B}" presName="compNode" presStyleCnt="0"/>
      <dgm:spPr/>
    </dgm:pt>
    <dgm:pt modelId="{8CA57AA7-31F7-49EB-92C3-43C108D8033F}" type="pres">
      <dgm:prSet presAssocID="{775ADB02-DDC6-4D9F-B767-1ED0FFB4315B}" presName="bkgdShape" presStyleLbl="node1" presStyleIdx="1" presStyleCnt="5"/>
      <dgm:spPr/>
    </dgm:pt>
    <dgm:pt modelId="{8AA49E11-7F68-4D5F-8A8C-A19545FCC9D6}" type="pres">
      <dgm:prSet presAssocID="{775ADB02-DDC6-4D9F-B767-1ED0FFB4315B}" presName="nodeTx" presStyleLbl="node1" presStyleIdx="1" presStyleCnt="5">
        <dgm:presLayoutVars>
          <dgm:bulletEnabled val="1"/>
        </dgm:presLayoutVars>
      </dgm:prSet>
      <dgm:spPr/>
    </dgm:pt>
    <dgm:pt modelId="{DC8D4DA6-6324-4AC1-A770-58FC165526B7}" type="pres">
      <dgm:prSet presAssocID="{775ADB02-DDC6-4D9F-B767-1ED0FFB4315B}" presName="invisiNode" presStyleLbl="node1" presStyleIdx="1" presStyleCnt="5"/>
      <dgm:spPr/>
    </dgm:pt>
    <dgm:pt modelId="{AD586B7E-99CC-48EF-972F-9FC210FCB110}" type="pres">
      <dgm:prSet presAssocID="{775ADB02-DDC6-4D9F-B767-1ED0FFB4315B}" presName="imagNode" presStyleLbl="fgImgPlace1" presStyleIdx="1" presStyleCnt="5"/>
      <dgm:spPr>
        <a:blipFill>
          <a:blip xmlns:r="http://schemas.openxmlformats.org/officeDocument/2006/relationships">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Callcenter med massiv udfyldning"/>
        </a:ext>
      </dgm:extLst>
    </dgm:pt>
    <dgm:pt modelId="{188AB049-FD6E-41DC-9575-FF8C5E65A8C4}" type="pres">
      <dgm:prSet presAssocID="{73AED7EE-6A2C-40F6-9E26-DA5E0AD63A9C}" presName="sibTrans" presStyleLbl="sibTrans2D1" presStyleIdx="0" presStyleCnt="0"/>
      <dgm:spPr/>
    </dgm:pt>
    <dgm:pt modelId="{769D0E4A-3A14-432E-A25C-30960553F54B}" type="pres">
      <dgm:prSet presAssocID="{0F52F1AB-3FB4-43F4-942F-056EE7F2264D}" presName="compNode" presStyleCnt="0"/>
      <dgm:spPr/>
    </dgm:pt>
    <dgm:pt modelId="{628EC79F-1E44-4D56-A1D4-D18A64B93BFD}" type="pres">
      <dgm:prSet presAssocID="{0F52F1AB-3FB4-43F4-942F-056EE7F2264D}" presName="bkgdShape" presStyleLbl="node1" presStyleIdx="2" presStyleCnt="5"/>
      <dgm:spPr/>
    </dgm:pt>
    <dgm:pt modelId="{2FE02D3F-7FF7-49DD-A43E-B5F9EA9E01EC}" type="pres">
      <dgm:prSet presAssocID="{0F52F1AB-3FB4-43F4-942F-056EE7F2264D}" presName="nodeTx" presStyleLbl="node1" presStyleIdx="2" presStyleCnt="5">
        <dgm:presLayoutVars>
          <dgm:bulletEnabled val="1"/>
        </dgm:presLayoutVars>
      </dgm:prSet>
      <dgm:spPr/>
    </dgm:pt>
    <dgm:pt modelId="{B2E7E2BA-09B9-4486-9AD1-5B5AC5E0E9F2}" type="pres">
      <dgm:prSet presAssocID="{0F52F1AB-3FB4-43F4-942F-056EE7F2264D}" presName="invisiNode" presStyleLbl="node1" presStyleIdx="2" presStyleCnt="5"/>
      <dgm:spPr/>
    </dgm:pt>
    <dgm:pt modelId="{3640A49C-1B4B-4C81-A2C1-0C18AFA486D9}" type="pres">
      <dgm:prSet presAssocID="{0F52F1AB-3FB4-43F4-942F-056EE7F2264D}" presName="imagNode" presStyleLbl="fgImgPlace1" presStyleIdx="2" presStyleCnt="5"/>
      <dgm:spPr>
        <a:blipFill>
          <a:blip xmlns:r="http://schemas.openxmlformats.org/officeDocument/2006/relationships">
            <a:extLst>
              <a:ext uri="{96DAC541-7B7A-43D3-8B79-37D633B846F1}">
                <asvg:svgBlip xmlns:asvg="http://schemas.microsoft.com/office/drawing/2016/SVG/main" r:embed="rId3"/>
              </a:ext>
            </a:extLst>
          </a:blip>
          <a:srcRect/>
          <a:stretch>
            <a:fillRect/>
          </a:stretch>
        </a:blipFill>
        <a:ln>
          <a:noFill/>
        </a:ln>
      </dgm:spPr>
      <dgm:extLst>
        <a:ext uri="{E40237B7-FDA0-4F09-8148-C483321AD2D9}">
          <dgm14:cNvPr xmlns:dgm14="http://schemas.microsoft.com/office/drawing/2010/diagram" id="0" name="" descr="Cirkler med pile med massiv udfyldning"/>
        </a:ext>
      </dgm:extLst>
    </dgm:pt>
    <dgm:pt modelId="{8569B281-FC20-464E-96DD-56818F1EF2F4}" type="pres">
      <dgm:prSet presAssocID="{78283252-E59A-49EF-9F57-7EBE19FA1939}" presName="sibTrans" presStyleLbl="sibTrans2D1" presStyleIdx="0" presStyleCnt="0"/>
      <dgm:spPr/>
    </dgm:pt>
    <dgm:pt modelId="{EFDEE06D-9603-40BE-9733-32732B5F2212}" type="pres">
      <dgm:prSet presAssocID="{545973A8-1049-4516-A38C-CD6EF314251D}" presName="compNode" presStyleCnt="0"/>
      <dgm:spPr/>
    </dgm:pt>
    <dgm:pt modelId="{EA57DA56-E3EA-4E75-9C85-C46120ACE555}" type="pres">
      <dgm:prSet presAssocID="{545973A8-1049-4516-A38C-CD6EF314251D}" presName="bkgdShape" presStyleLbl="node1" presStyleIdx="3" presStyleCnt="5"/>
      <dgm:spPr/>
    </dgm:pt>
    <dgm:pt modelId="{0786D6F2-59FD-4267-9624-D32F4B1A3986}" type="pres">
      <dgm:prSet presAssocID="{545973A8-1049-4516-A38C-CD6EF314251D}" presName="nodeTx" presStyleLbl="node1" presStyleIdx="3" presStyleCnt="5">
        <dgm:presLayoutVars>
          <dgm:bulletEnabled val="1"/>
        </dgm:presLayoutVars>
      </dgm:prSet>
      <dgm:spPr/>
    </dgm:pt>
    <dgm:pt modelId="{F95B3051-8DC1-4FDC-BA5F-B8EBA141B3EE}" type="pres">
      <dgm:prSet presAssocID="{545973A8-1049-4516-A38C-CD6EF314251D}" presName="invisiNode" presStyleLbl="node1" presStyleIdx="3" presStyleCnt="5"/>
      <dgm:spPr/>
    </dgm:pt>
    <dgm:pt modelId="{E87B735D-4A57-4162-B4F9-427C8926FAFE}" type="pres">
      <dgm:prSet presAssocID="{545973A8-1049-4516-A38C-CD6EF314251D}" presName="imagNode" presStyleLbl="fgImgPlace1" presStyleIdx="3" presStyleCnt="5"/>
      <dgm:spPr>
        <a:blipFill>
          <a:blip xmlns:r="http://schemas.openxmlformats.org/officeDocument/2006/relationships">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Mappesøgning med massiv udfyldning"/>
        </a:ext>
      </dgm:extLst>
    </dgm:pt>
    <dgm:pt modelId="{FF324500-C834-4709-AE56-FA51E47569F8}" type="pres">
      <dgm:prSet presAssocID="{31E5FB90-EE32-4988-B999-1EE844DC842D}" presName="sibTrans" presStyleLbl="sibTrans2D1" presStyleIdx="0" presStyleCnt="0"/>
      <dgm:spPr/>
    </dgm:pt>
    <dgm:pt modelId="{0E6F05D4-9BC9-428E-965A-15E8A5A3A5BD}" type="pres">
      <dgm:prSet presAssocID="{C06A5E98-9677-4D4F-8A56-58E1F0A238DF}" presName="compNode" presStyleCnt="0"/>
      <dgm:spPr/>
    </dgm:pt>
    <dgm:pt modelId="{83F67214-3F9E-4D96-BC08-4CFA66095440}" type="pres">
      <dgm:prSet presAssocID="{C06A5E98-9677-4D4F-8A56-58E1F0A238DF}" presName="bkgdShape" presStyleLbl="node1" presStyleIdx="4" presStyleCnt="5"/>
      <dgm:spPr/>
    </dgm:pt>
    <dgm:pt modelId="{3CFD9BE3-D75F-49E9-AC45-4E2C0C00D3FF}" type="pres">
      <dgm:prSet presAssocID="{C06A5E98-9677-4D4F-8A56-58E1F0A238DF}" presName="nodeTx" presStyleLbl="node1" presStyleIdx="4" presStyleCnt="5">
        <dgm:presLayoutVars>
          <dgm:bulletEnabled val="1"/>
        </dgm:presLayoutVars>
      </dgm:prSet>
      <dgm:spPr/>
    </dgm:pt>
    <dgm:pt modelId="{5F2B2473-7D6B-4B32-BED5-EFED4C98A009}" type="pres">
      <dgm:prSet presAssocID="{C06A5E98-9677-4D4F-8A56-58E1F0A238DF}" presName="invisiNode" presStyleLbl="node1" presStyleIdx="4" presStyleCnt="5"/>
      <dgm:spPr/>
    </dgm:pt>
    <dgm:pt modelId="{F99369F2-005B-42BF-9712-AF017383FD04}" type="pres">
      <dgm:prSet presAssocID="{C06A5E98-9677-4D4F-8A56-58E1F0A238DF}" presName="imagNode" presStyleLbl="fgImgPlace1" presStyleIdx="4" presStyleCnt="5"/>
      <dgm:spPr>
        <a:blipFill>
          <a:blip xmlns:r="http://schemas.openxmlformats.org/officeDocument/2006/relationships">
            <a:extLst>
              <a:ext uri="{96DAC541-7B7A-43D3-8B79-37D633B846F1}">
                <asvg:svgBlip xmlns:asvg="http://schemas.microsoft.com/office/drawing/2016/SVG/main" r:embed="rId5"/>
              </a:ext>
            </a:extLst>
          </a:blip>
          <a:srcRect/>
          <a:stretch>
            <a:fillRect/>
          </a:stretch>
        </a:blipFill>
        <a:ln>
          <a:noFill/>
        </a:ln>
      </dgm:spPr>
      <dgm:extLst>
        <a:ext uri="{E40237B7-FDA0-4F09-8148-C483321AD2D9}">
          <dgm14:cNvPr xmlns:dgm14="http://schemas.microsoft.com/office/drawing/2010/diagram" id="0" name="" descr="Elpære med massiv udfyldning"/>
        </a:ext>
      </dgm:extLst>
    </dgm:pt>
  </dgm:ptLst>
  <dgm:cxnLst>
    <dgm:cxn modelId="{68B7FE05-87B7-48FC-AC77-182D831E7659}" type="presOf" srcId="{C06A5E98-9677-4D4F-8A56-58E1F0A238DF}" destId="{83F67214-3F9E-4D96-BC08-4CFA66095440}" srcOrd="0" destOrd="0" presId="urn:microsoft.com/office/officeart/2005/8/layout/hList7"/>
    <dgm:cxn modelId="{C39BAD0E-8E53-44C4-9231-D92159F40876}" type="presOf" srcId="{2A12DF10-1112-4BC5-AACB-BAF72EE4A162}" destId="{6243CEF2-69E1-4142-917C-11C14C75A530}" srcOrd="0" destOrd="0" presId="urn:microsoft.com/office/officeart/2005/8/layout/hList7"/>
    <dgm:cxn modelId="{7EFBB717-44EC-46F5-848C-F623F7E746EA}" srcId="{2A12DF10-1112-4BC5-AACB-BAF72EE4A162}" destId="{0F52F1AB-3FB4-43F4-942F-056EE7F2264D}" srcOrd="2" destOrd="0" parTransId="{39CFAD70-75F7-4827-BD21-DF8D01EA6BC5}" sibTransId="{78283252-E59A-49EF-9F57-7EBE19FA1939}"/>
    <dgm:cxn modelId="{93D6542F-B982-41E9-9962-891262DB2E32}" type="presOf" srcId="{31E5FB90-EE32-4988-B999-1EE844DC842D}" destId="{FF324500-C834-4709-AE56-FA51E47569F8}" srcOrd="0" destOrd="0" presId="urn:microsoft.com/office/officeart/2005/8/layout/hList7"/>
    <dgm:cxn modelId="{66DCC748-F0FD-48A6-9637-70EC7EBBF961}" type="presOf" srcId="{D5D0B03F-316B-4537-9AC7-37D11367C34B}" destId="{EF099639-4978-4C69-8220-F6D53C7B38FF}" srcOrd="0" destOrd="0" presId="urn:microsoft.com/office/officeart/2005/8/layout/hList7"/>
    <dgm:cxn modelId="{5F60A653-F12D-4F2B-BF38-BC01358DE847}" type="presOf" srcId="{C06A5E98-9677-4D4F-8A56-58E1F0A238DF}" destId="{3CFD9BE3-D75F-49E9-AC45-4E2C0C00D3FF}" srcOrd="1" destOrd="0" presId="urn:microsoft.com/office/officeart/2005/8/layout/hList7"/>
    <dgm:cxn modelId="{6AB2B973-7D6A-4CED-8682-4BC1A73AE939}" srcId="{2A12DF10-1112-4BC5-AACB-BAF72EE4A162}" destId="{C06A5E98-9677-4D4F-8A56-58E1F0A238DF}" srcOrd="4" destOrd="0" parTransId="{E8FFD0D1-3DAD-418E-B606-ACF79E249CB3}" sibTransId="{D1CB31C3-D874-46D1-8DD8-74BE51E5BB72}"/>
    <dgm:cxn modelId="{B337247E-3FEF-4C24-9E9A-4F47EDB05D2B}" type="presOf" srcId="{A6062F81-8EEA-480B-9C57-97E1E87DCDE5}" destId="{3B76C030-2997-4BF7-9F8F-B759FDDE1AC2}" srcOrd="0" destOrd="0" presId="urn:microsoft.com/office/officeart/2005/8/layout/hList7"/>
    <dgm:cxn modelId="{1737D57F-B805-4FA1-8889-B641C31BE410}" srcId="{2A12DF10-1112-4BC5-AACB-BAF72EE4A162}" destId="{775ADB02-DDC6-4D9F-B767-1ED0FFB4315B}" srcOrd="1" destOrd="0" parTransId="{9AF277C6-4BCD-4822-ACC5-514923B688DB}" sibTransId="{73AED7EE-6A2C-40F6-9E26-DA5E0AD63A9C}"/>
    <dgm:cxn modelId="{0F896C8A-F3C8-4500-A15E-E04814E267EA}" type="presOf" srcId="{545973A8-1049-4516-A38C-CD6EF314251D}" destId="{0786D6F2-59FD-4267-9624-D32F4B1A3986}" srcOrd="1" destOrd="0" presId="urn:microsoft.com/office/officeart/2005/8/layout/hList7"/>
    <dgm:cxn modelId="{A0CE178C-0A7D-4263-A6FE-87AFB0AD8A0D}" type="presOf" srcId="{78283252-E59A-49EF-9F57-7EBE19FA1939}" destId="{8569B281-FC20-464E-96DD-56818F1EF2F4}" srcOrd="0" destOrd="0" presId="urn:microsoft.com/office/officeart/2005/8/layout/hList7"/>
    <dgm:cxn modelId="{166FFC9B-FA0E-4E4D-A871-FBD1AFA99CBE}" type="presOf" srcId="{0F52F1AB-3FB4-43F4-942F-056EE7F2264D}" destId="{628EC79F-1E44-4D56-A1D4-D18A64B93BFD}" srcOrd="0" destOrd="0" presId="urn:microsoft.com/office/officeart/2005/8/layout/hList7"/>
    <dgm:cxn modelId="{82BAC9AC-4A21-49C5-98E5-9B083DE6A57D}" type="presOf" srcId="{73AED7EE-6A2C-40F6-9E26-DA5E0AD63A9C}" destId="{188AB049-FD6E-41DC-9575-FF8C5E65A8C4}" srcOrd="0" destOrd="0" presId="urn:microsoft.com/office/officeart/2005/8/layout/hList7"/>
    <dgm:cxn modelId="{7D2828AE-42A6-4E80-9CD7-1BFA30744368}" type="presOf" srcId="{775ADB02-DDC6-4D9F-B767-1ED0FFB4315B}" destId="{8CA57AA7-31F7-49EB-92C3-43C108D8033F}" srcOrd="0" destOrd="0" presId="urn:microsoft.com/office/officeart/2005/8/layout/hList7"/>
    <dgm:cxn modelId="{A755A1B2-1E19-44A0-8BE0-5C835E943D59}" srcId="{2A12DF10-1112-4BC5-AACB-BAF72EE4A162}" destId="{545973A8-1049-4516-A38C-CD6EF314251D}" srcOrd="3" destOrd="0" parTransId="{2A64346B-BCC1-4688-A897-C857F1E3D368}" sibTransId="{31E5FB90-EE32-4988-B999-1EE844DC842D}"/>
    <dgm:cxn modelId="{4B4D7ABB-C83A-4C4D-94BF-15B7A2472163}" type="presOf" srcId="{A6062F81-8EEA-480B-9C57-97E1E87DCDE5}" destId="{284896FD-5CE3-40C2-8780-41F385B4BD3A}" srcOrd="1" destOrd="0" presId="urn:microsoft.com/office/officeart/2005/8/layout/hList7"/>
    <dgm:cxn modelId="{C864D6C7-7751-4CA6-B222-D574505947E4}" type="presOf" srcId="{775ADB02-DDC6-4D9F-B767-1ED0FFB4315B}" destId="{8AA49E11-7F68-4D5F-8A8C-A19545FCC9D6}" srcOrd="1" destOrd="0" presId="urn:microsoft.com/office/officeart/2005/8/layout/hList7"/>
    <dgm:cxn modelId="{03C209CF-7401-4AE4-8871-4ACC5D4C0DFF}" type="presOf" srcId="{545973A8-1049-4516-A38C-CD6EF314251D}" destId="{EA57DA56-E3EA-4E75-9C85-C46120ACE555}" srcOrd="0" destOrd="0" presId="urn:microsoft.com/office/officeart/2005/8/layout/hList7"/>
    <dgm:cxn modelId="{B87EDAEC-89CA-434C-9BD8-CAA106DF54F3}" srcId="{2A12DF10-1112-4BC5-AACB-BAF72EE4A162}" destId="{A6062F81-8EEA-480B-9C57-97E1E87DCDE5}" srcOrd="0" destOrd="0" parTransId="{F024AC2A-0088-4A5C-AEFB-2DC9843F559B}" sibTransId="{D5D0B03F-316B-4537-9AC7-37D11367C34B}"/>
    <dgm:cxn modelId="{0CF096FE-ED42-4D64-A071-F9CA86749426}" type="presOf" srcId="{0F52F1AB-3FB4-43F4-942F-056EE7F2264D}" destId="{2FE02D3F-7FF7-49DD-A43E-B5F9EA9E01EC}" srcOrd="1" destOrd="0" presId="urn:microsoft.com/office/officeart/2005/8/layout/hList7"/>
    <dgm:cxn modelId="{2A77C387-D722-4279-8B84-EEB1D2E59D11}" type="presParOf" srcId="{6243CEF2-69E1-4142-917C-11C14C75A530}" destId="{AF760A01-0C6C-44D5-821D-332500D34179}" srcOrd="0" destOrd="0" presId="urn:microsoft.com/office/officeart/2005/8/layout/hList7"/>
    <dgm:cxn modelId="{6CB280B3-46DA-4FAA-9AA7-C69DA1503AFB}" type="presParOf" srcId="{6243CEF2-69E1-4142-917C-11C14C75A530}" destId="{83426423-C8C8-4214-A1E0-F10928DD667D}" srcOrd="1" destOrd="0" presId="urn:microsoft.com/office/officeart/2005/8/layout/hList7"/>
    <dgm:cxn modelId="{97721A66-270B-4B81-B47D-82507F9119B1}" type="presParOf" srcId="{83426423-C8C8-4214-A1E0-F10928DD667D}" destId="{FB529118-3FD5-4C24-9495-2614C93C2B4B}" srcOrd="0" destOrd="0" presId="urn:microsoft.com/office/officeart/2005/8/layout/hList7"/>
    <dgm:cxn modelId="{57C2834F-2773-4B1E-A1E2-30353B9214D9}" type="presParOf" srcId="{FB529118-3FD5-4C24-9495-2614C93C2B4B}" destId="{3B76C030-2997-4BF7-9F8F-B759FDDE1AC2}" srcOrd="0" destOrd="0" presId="urn:microsoft.com/office/officeart/2005/8/layout/hList7"/>
    <dgm:cxn modelId="{4B3BB5B7-9B54-4D98-960B-FDB7274ED6B4}" type="presParOf" srcId="{FB529118-3FD5-4C24-9495-2614C93C2B4B}" destId="{284896FD-5CE3-40C2-8780-41F385B4BD3A}" srcOrd="1" destOrd="0" presId="urn:microsoft.com/office/officeart/2005/8/layout/hList7"/>
    <dgm:cxn modelId="{BC87B711-C2AE-40F3-B73D-4722E956AACE}" type="presParOf" srcId="{FB529118-3FD5-4C24-9495-2614C93C2B4B}" destId="{0C5FC470-042D-4E17-95DD-B8752BF3BC59}" srcOrd="2" destOrd="0" presId="urn:microsoft.com/office/officeart/2005/8/layout/hList7"/>
    <dgm:cxn modelId="{CF17C5C3-56C2-4241-B9A5-8DB569BC263C}" type="presParOf" srcId="{FB529118-3FD5-4C24-9495-2614C93C2B4B}" destId="{2620DB20-1AE0-479E-BADC-A4559A48ED03}" srcOrd="3" destOrd="0" presId="urn:microsoft.com/office/officeart/2005/8/layout/hList7"/>
    <dgm:cxn modelId="{BD06C438-AC21-4A7F-8FEE-6B0C7161A757}" type="presParOf" srcId="{83426423-C8C8-4214-A1E0-F10928DD667D}" destId="{EF099639-4978-4C69-8220-F6D53C7B38FF}" srcOrd="1" destOrd="0" presId="urn:microsoft.com/office/officeart/2005/8/layout/hList7"/>
    <dgm:cxn modelId="{1C5B8BD4-4A8B-4BB7-9A63-88D6DAD147FB}" type="presParOf" srcId="{83426423-C8C8-4214-A1E0-F10928DD667D}" destId="{D47C4055-1E68-47CB-AE81-C52524BA0E0F}" srcOrd="2" destOrd="0" presId="urn:microsoft.com/office/officeart/2005/8/layout/hList7"/>
    <dgm:cxn modelId="{0C28194F-27F4-493F-99A5-B521FAE46CDE}" type="presParOf" srcId="{D47C4055-1E68-47CB-AE81-C52524BA0E0F}" destId="{8CA57AA7-31F7-49EB-92C3-43C108D8033F}" srcOrd="0" destOrd="0" presId="urn:microsoft.com/office/officeart/2005/8/layout/hList7"/>
    <dgm:cxn modelId="{BDE4A977-02BA-44FB-9610-174458D136AB}" type="presParOf" srcId="{D47C4055-1E68-47CB-AE81-C52524BA0E0F}" destId="{8AA49E11-7F68-4D5F-8A8C-A19545FCC9D6}" srcOrd="1" destOrd="0" presId="urn:microsoft.com/office/officeart/2005/8/layout/hList7"/>
    <dgm:cxn modelId="{DE737126-5985-4575-A6C3-F44B9A13F76B}" type="presParOf" srcId="{D47C4055-1E68-47CB-AE81-C52524BA0E0F}" destId="{DC8D4DA6-6324-4AC1-A770-58FC165526B7}" srcOrd="2" destOrd="0" presId="urn:microsoft.com/office/officeart/2005/8/layout/hList7"/>
    <dgm:cxn modelId="{0428B99E-8A27-4DEB-9EC5-54BF7E43B8FA}" type="presParOf" srcId="{D47C4055-1E68-47CB-AE81-C52524BA0E0F}" destId="{AD586B7E-99CC-48EF-972F-9FC210FCB110}" srcOrd="3" destOrd="0" presId="urn:microsoft.com/office/officeart/2005/8/layout/hList7"/>
    <dgm:cxn modelId="{E271557E-7021-41B2-8FBB-B02B1DDF1CAC}" type="presParOf" srcId="{83426423-C8C8-4214-A1E0-F10928DD667D}" destId="{188AB049-FD6E-41DC-9575-FF8C5E65A8C4}" srcOrd="3" destOrd="0" presId="urn:microsoft.com/office/officeart/2005/8/layout/hList7"/>
    <dgm:cxn modelId="{F873C57E-891B-48A4-9257-0337D945C765}" type="presParOf" srcId="{83426423-C8C8-4214-A1E0-F10928DD667D}" destId="{769D0E4A-3A14-432E-A25C-30960553F54B}" srcOrd="4" destOrd="0" presId="urn:microsoft.com/office/officeart/2005/8/layout/hList7"/>
    <dgm:cxn modelId="{DD907C89-3424-4161-BA12-3A2D9C90FFF4}" type="presParOf" srcId="{769D0E4A-3A14-432E-A25C-30960553F54B}" destId="{628EC79F-1E44-4D56-A1D4-D18A64B93BFD}" srcOrd="0" destOrd="0" presId="urn:microsoft.com/office/officeart/2005/8/layout/hList7"/>
    <dgm:cxn modelId="{567EE55A-658C-46D5-AEC9-93022C994B40}" type="presParOf" srcId="{769D0E4A-3A14-432E-A25C-30960553F54B}" destId="{2FE02D3F-7FF7-49DD-A43E-B5F9EA9E01EC}" srcOrd="1" destOrd="0" presId="urn:microsoft.com/office/officeart/2005/8/layout/hList7"/>
    <dgm:cxn modelId="{6CF15C5D-F642-45C9-801D-2E8C99406BEB}" type="presParOf" srcId="{769D0E4A-3A14-432E-A25C-30960553F54B}" destId="{B2E7E2BA-09B9-4486-9AD1-5B5AC5E0E9F2}" srcOrd="2" destOrd="0" presId="urn:microsoft.com/office/officeart/2005/8/layout/hList7"/>
    <dgm:cxn modelId="{3697AA36-C066-495F-9BE0-509A4FBFFA96}" type="presParOf" srcId="{769D0E4A-3A14-432E-A25C-30960553F54B}" destId="{3640A49C-1B4B-4C81-A2C1-0C18AFA486D9}" srcOrd="3" destOrd="0" presId="urn:microsoft.com/office/officeart/2005/8/layout/hList7"/>
    <dgm:cxn modelId="{6774DE03-0CB7-4390-A9A6-14B74DC72EC6}" type="presParOf" srcId="{83426423-C8C8-4214-A1E0-F10928DD667D}" destId="{8569B281-FC20-464E-96DD-56818F1EF2F4}" srcOrd="5" destOrd="0" presId="urn:microsoft.com/office/officeart/2005/8/layout/hList7"/>
    <dgm:cxn modelId="{36B6571C-C071-4E07-954B-9E50C8359B28}" type="presParOf" srcId="{83426423-C8C8-4214-A1E0-F10928DD667D}" destId="{EFDEE06D-9603-40BE-9733-32732B5F2212}" srcOrd="6" destOrd="0" presId="urn:microsoft.com/office/officeart/2005/8/layout/hList7"/>
    <dgm:cxn modelId="{EFCD7A31-9885-49AE-BCBC-D1F40A30E7E0}" type="presParOf" srcId="{EFDEE06D-9603-40BE-9733-32732B5F2212}" destId="{EA57DA56-E3EA-4E75-9C85-C46120ACE555}" srcOrd="0" destOrd="0" presId="urn:microsoft.com/office/officeart/2005/8/layout/hList7"/>
    <dgm:cxn modelId="{B09C492D-ABC3-41E5-AF52-BA4979C54C95}" type="presParOf" srcId="{EFDEE06D-9603-40BE-9733-32732B5F2212}" destId="{0786D6F2-59FD-4267-9624-D32F4B1A3986}" srcOrd="1" destOrd="0" presId="urn:microsoft.com/office/officeart/2005/8/layout/hList7"/>
    <dgm:cxn modelId="{11750FBF-7007-4E7E-8978-AA0CF863B5FF}" type="presParOf" srcId="{EFDEE06D-9603-40BE-9733-32732B5F2212}" destId="{F95B3051-8DC1-4FDC-BA5F-B8EBA141B3EE}" srcOrd="2" destOrd="0" presId="urn:microsoft.com/office/officeart/2005/8/layout/hList7"/>
    <dgm:cxn modelId="{420F3911-9387-4789-817F-A58AC022EA32}" type="presParOf" srcId="{EFDEE06D-9603-40BE-9733-32732B5F2212}" destId="{E87B735D-4A57-4162-B4F9-427C8926FAFE}" srcOrd="3" destOrd="0" presId="urn:microsoft.com/office/officeart/2005/8/layout/hList7"/>
    <dgm:cxn modelId="{CC5E4CD9-BDE5-413B-B040-CEF0A72DCFB5}" type="presParOf" srcId="{83426423-C8C8-4214-A1E0-F10928DD667D}" destId="{FF324500-C834-4709-AE56-FA51E47569F8}" srcOrd="7" destOrd="0" presId="urn:microsoft.com/office/officeart/2005/8/layout/hList7"/>
    <dgm:cxn modelId="{DEAC1BD5-8E1D-41B3-9C9A-D2ED3499CF46}" type="presParOf" srcId="{83426423-C8C8-4214-A1E0-F10928DD667D}" destId="{0E6F05D4-9BC9-428E-965A-15E8A5A3A5BD}" srcOrd="8" destOrd="0" presId="urn:microsoft.com/office/officeart/2005/8/layout/hList7"/>
    <dgm:cxn modelId="{FDA1EA42-DD36-4BD7-AB1B-730466D39556}" type="presParOf" srcId="{0E6F05D4-9BC9-428E-965A-15E8A5A3A5BD}" destId="{83F67214-3F9E-4D96-BC08-4CFA66095440}" srcOrd="0" destOrd="0" presId="urn:microsoft.com/office/officeart/2005/8/layout/hList7"/>
    <dgm:cxn modelId="{8243DF1D-B265-4403-9EA0-564221818D4D}" type="presParOf" srcId="{0E6F05D4-9BC9-428E-965A-15E8A5A3A5BD}" destId="{3CFD9BE3-D75F-49E9-AC45-4E2C0C00D3FF}" srcOrd="1" destOrd="0" presId="urn:microsoft.com/office/officeart/2005/8/layout/hList7"/>
    <dgm:cxn modelId="{454DD7EF-B1BF-4D6F-811E-EDF608154B60}" type="presParOf" srcId="{0E6F05D4-9BC9-428E-965A-15E8A5A3A5BD}" destId="{5F2B2473-7D6B-4B32-BED5-EFED4C98A009}" srcOrd="2" destOrd="0" presId="urn:microsoft.com/office/officeart/2005/8/layout/hList7"/>
    <dgm:cxn modelId="{FF7B23CB-EFE8-4AA8-BC5C-C6D06B606050}" type="presParOf" srcId="{0E6F05D4-9BC9-428E-965A-15E8A5A3A5BD}" destId="{F99369F2-005B-42BF-9712-AF017383FD04}"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ACEDEA-5746-4F75-8AA0-926744B28626}">
      <dsp:nvSpPr>
        <dsp:cNvPr id="0" name=""/>
        <dsp:cNvSpPr/>
      </dsp:nvSpPr>
      <dsp:spPr>
        <a:xfrm>
          <a:off x="2709420" y="1310609"/>
          <a:ext cx="3265027" cy="3265027"/>
        </a:xfrm>
        <a:prstGeom prst="flowChartConnector">
          <a:avLst/>
        </a:prstGeom>
        <a:solidFill>
          <a:schemeClr val="accent4">
            <a:alpha val="5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da-DK" sz="1200" b="1" kern="1200" dirty="0">
              <a:solidFill>
                <a:schemeClr val="bg1"/>
              </a:solidFill>
            </a:rPr>
            <a:t>Mennesket først </a:t>
          </a:r>
        </a:p>
        <a:p>
          <a:pPr marL="0" lvl="0" indent="0" algn="ctr" defTabSz="533400">
            <a:lnSpc>
              <a:spcPct val="90000"/>
            </a:lnSpc>
            <a:spcBef>
              <a:spcPct val="0"/>
            </a:spcBef>
            <a:spcAft>
              <a:spcPct val="35000"/>
            </a:spcAft>
            <a:buNone/>
          </a:pPr>
          <a:r>
            <a:rPr lang="da-DK" sz="1200" kern="1200" dirty="0">
              <a:solidFill>
                <a:schemeClr val="bg1"/>
              </a:solidFill>
            </a:rPr>
            <a:t>AI skal være en støtte i mødet mellem medarbejder og borger. Kritiske beslutninger træffes altid af mennesker – aldrig af AI alene.</a:t>
          </a:r>
        </a:p>
      </dsp:txBody>
      <dsp:txXfrm>
        <a:off x="3187572" y="1788761"/>
        <a:ext cx="2308723" cy="2308723"/>
      </dsp:txXfrm>
    </dsp:sp>
    <dsp:sp modelId="{27E7F228-33FD-46B7-8C65-CBE905AAD51A}">
      <dsp:nvSpPr>
        <dsp:cNvPr id="0" name=""/>
        <dsp:cNvSpPr/>
      </dsp:nvSpPr>
      <dsp:spPr>
        <a:xfrm>
          <a:off x="3305614" y="-219480"/>
          <a:ext cx="2072639" cy="2072639"/>
        </a:xfrm>
        <a:prstGeom prst="ellipse">
          <a:avLst/>
        </a:prstGeom>
        <a:solidFill>
          <a:schemeClr val="accent4">
            <a:alpha val="50000"/>
            <a:hueOff val="13336"/>
            <a:satOff val="-3289"/>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da-DK" sz="1000" b="1" kern="1200" dirty="0">
              <a:solidFill>
                <a:schemeClr val="bg1"/>
              </a:solidFill>
            </a:rPr>
            <a:t>Ordentligt og ansvarligt</a:t>
          </a:r>
        </a:p>
        <a:p>
          <a:pPr marL="0" lvl="0" indent="0" algn="ctr" defTabSz="444500">
            <a:lnSpc>
              <a:spcPct val="90000"/>
            </a:lnSpc>
            <a:spcBef>
              <a:spcPct val="0"/>
            </a:spcBef>
            <a:spcAft>
              <a:spcPct val="35000"/>
            </a:spcAft>
            <a:buNone/>
          </a:pPr>
          <a:r>
            <a:rPr lang="da-DK" sz="1000" kern="1200" dirty="0">
              <a:solidFill>
                <a:schemeClr val="bg1"/>
              </a:solidFill>
            </a:rPr>
            <a:t>Vi har altid ansvaret for opgaveløsningen – både med og uden AI.</a:t>
          </a:r>
        </a:p>
        <a:p>
          <a:pPr marL="0" lvl="0" indent="0" algn="ctr" defTabSz="444500">
            <a:lnSpc>
              <a:spcPct val="90000"/>
            </a:lnSpc>
            <a:spcBef>
              <a:spcPct val="0"/>
            </a:spcBef>
            <a:spcAft>
              <a:spcPct val="35000"/>
            </a:spcAft>
            <a:buNone/>
          </a:pPr>
          <a:endParaRPr lang="da-DK" sz="1000" kern="1200" dirty="0"/>
        </a:p>
      </dsp:txBody>
      <dsp:txXfrm>
        <a:off x="3609145" y="84051"/>
        <a:ext cx="1465577" cy="1465577"/>
      </dsp:txXfrm>
    </dsp:sp>
    <dsp:sp modelId="{546466F2-D5A3-41A1-840B-5819128E5A14}">
      <dsp:nvSpPr>
        <dsp:cNvPr id="0" name=""/>
        <dsp:cNvSpPr/>
      </dsp:nvSpPr>
      <dsp:spPr>
        <a:xfrm>
          <a:off x="5147030" y="843661"/>
          <a:ext cx="2072639" cy="2072639"/>
        </a:xfrm>
        <a:prstGeom prst="ellipse">
          <a:avLst/>
        </a:prstGeom>
        <a:solidFill>
          <a:schemeClr val="accent4">
            <a:alpha val="50000"/>
            <a:hueOff val="26671"/>
            <a:satOff val="-6578"/>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da-DK" sz="1000" b="1" kern="1200" dirty="0" err="1">
              <a:solidFill>
                <a:schemeClr val="bg1"/>
              </a:solidFill>
            </a:rPr>
            <a:t>Forklarbarhed</a:t>
          </a:r>
          <a:r>
            <a:rPr lang="da-DK" sz="1000" b="1" kern="1200" dirty="0">
              <a:solidFill>
                <a:schemeClr val="bg1"/>
              </a:solidFill>
            </a:rPr>
            <a:t>  og begrundelse</a:t>
          </a:r>
        </a:p>
        <a:p>
          <a:pPr marL="0" lvl="0" indent="0" algn="ctr" defTabSz="444500">
            <a:lnSpc>
              <a:spcPct val="90000"/>
            </a:lnSpc>
            <a:spcBef>
              <a:spcPct val="0"/>
            </a:spcBef>
            <a:spcAft>
              <a:spcPct val="35000"/>
            </a:spcAft>
            <a:buNone/>
          </a:pPr>
          <a:r>
            <a:rPr lang="da-DK" sz="1000" kern="1200" dirty="0">
              <a:solidFill>
                <a:schemeClr val="bg1"/>
              </a:solidFill>
            </a:rPr>
            <a:t>Vi kan forklare hvor og hvorfor vi bruger AI, og hvordan AI-løsningerne fungerer.</a:t>
          </a:r>
        </a:p>
      </dsp:txBody>
      <dsp:txXfrm>
        <a:off x="5450561" y="1147192"/>
        <a:ext cx="1465577" cy="1465577"/>
      </dsp:txXfrm>
    </dsp:sp>
    <dsp:sp modelId="{01AB80E7-C7A0-45BA-9AD5-BCE514300A0F}">
      <dsp:nvSpPr>
        <dsp:cNvPr id="0" name=""/>
        <dsp:cNvSpPr/>
      </dsp:nvSpPr>
      <dsp:spPr>
        <a:xfrm>
          <a:off x="5147030" y="2969945"/>
          <a:ext cx="2072639" cy="2072639"/>
        </a:xfrm>
        <a:prstGeom prst="ellipse">
          <a:avLst/>
        </a:prstGeom>
        <a:solidFill>
          <a:schemeClr val="accent4">
            <a:alpha val="50000"/>
            <a:hueOff val="40007"/>
            <a:satOff val="-9867"/>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da-DK" sz="1000" b="1" kern="1200" dirty="0">
              <a:solidFill>
                <a:schemeClr val="bg1"/>
              </a:solidFill>
            </a:rPr>
            <a:t>Proportionalitet</a:t>
          </a:r>
        </a:p>
        <a:p>
          <a:pPr marL="0" lvl="0" indent="0" algn="ctr" defTabSz="444500">
            <a:lnSpc>
              <a:spcPct val="90000"/>
            </a:lnSpc>
            <a:spcBef>
              <a:spcPct val="0"/>
            </a:spcBef>
            <a:spcAft>
              <a:spcPct val="35000"/>
            </a:spcAft>
            <a:buNone/>
          </a:pPr>
          <a:r>
            <a:rPr lang="da-DK" sz="1000" kern="1200" dirty="0">
              <a:solidFill>
                <a:schemeClr val="bg1"/>
              </a:solidFill>
            </a:rPr>
            <a:t>Det kan være uansvarligt at undlade at bruge AI, når der er klare fordele for de mange uden væsentlige ulemper for de få.</a:t>
          </a:r>
        </a:p>
        <a:p>
          <a:pPr marL="0" lvl="0" indent="0" algn="ctr" defTabSz="444500">
            <a:lnSpc>
              <a:spcPct val="90000"/>
            </a:lnSpc>
            <a:spcBef>
              <a:spcPct val="0"/>
            </a:spcBef>
            <a:spcAft>
              <a:spcPct val="35000"/>
            </a:spcAft>
            <a:buNone/>
          </a:pPr>
          <a:endParaRPr lang="da-DK" sz="1000" kern="1200" dirty="0"/>
        </a:p>
      </dsp:txBody>
      <dsp:txXfrm>
        <a:off x="5450561" y="3273476"/>
        <a:ext cx="1465577" cy="1465577"/>
      </dsp:txXfrm>
    </dsp:sp>
    <dsp:sp modelId="{A04C214C-02CA-4781-9FA9-F8DE8C04E964}">
      <dsp:nvSpPr>
        <dsp:cNvPr id="0" name=""/>
        <dsp:cNvSpPr/>
      </dsp:nvSpPr>
      <dsp:spPr>
        <a:xfrm>
          <a:off x="3305614" y="4033087"/>
          <a:ext cx="2072639" cy="2072639"/>
        </a:xfrm>
        <a:prstGeom prst="ellipse">
          <a:avLst/>
        </a:prstGeom>
        <a:solidFill>
          <a:schemeClr val="accent4">
            <a:alpha val="50000"/>
            <a:hueOff val="53342"/>
            <a:satOff val="-13156"/>
            <a:lumOff val="-1568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da-DK" sz="1000" b="1" kern="1200" dirty="0">
              <a:solidFill>
                <a:schemeClr val="bg1"/>
              </a:solidFill>
            </a:rPr>
            <a:t>Kvalitet</a:t>
          </a:r>
        </a:p>
        <a:p>
          <a:pPr marL="0" lvl="0" indent="0" algn="ctr" defTabSz="444500">
            <a:lnSpc>
              <a:spcPct val="90000"/>
            </a:lnSpc>
            <a:spcBef>
              <a:spcPct val="0"/>
            </a:spcBef>
            <a:spcAft>
              <a:spcPct val="35000"/>
            </a:spcAft>
            <a:buNone/>
          </a:pPr>
          <a:r>
            <a:rPr lang="da-DK" sz="1000" b="1" kern="1200" dirty="0">
              <a:solidFill>
                <a:schemeClr val="bg1"/>
              </a:solidFill>
            </a:rPr>
            <a:t> </a:t>
          </a:r>
          <a:r>
            <a:rPr lang="da-DK" sz="1000" kern="1200" dirty="0">
              <a:solidFill>
                <a:schemeClr val="bg1"/>
              </a:solidFill>
            </a:rPr>
            <a:t>Vi bruger AI, når opgaver kan løses  bedre eller med færre fejl, end mennesker kan.</a:t>
          </a:r>
        </a:p>
      </dsp:txBody>
      <dsp:txXfrm>
        <a:off x="3609145" y="4336618"/>
        <a:ext cx="1465577" cy="1465577"/>
      </dsp:txXfrm>
    </dsp:sp>
    <dsp:sp modelId="{D6E483FF-A0A8-4549-AFF6-02184C85C44C}">
      <dsp:nvSpPr>
        <dsp:cNvPr id="0" name=""/>
        <dsp:cNvSpPr/>
      </dsp:nvSpPr>
      <dsp:spPr>
        <a:xfrm>
          <a:off x="1464198" y="2969945"/>
          <a:ext cx="2072639" cy="2072639"/>
        </a:xfrm>
        <a:prstGeom prst="ellipse">
          <a:avLst/>
        </a:prstGeom>
        <a:solidFill>
          <a:schemeClr val="accent4">
            <a:alpha val="50000"/>
            <a:hueOff val="66678"/>
            <a:satOff val="-16445"/>
            <a:lumOff val="-1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da-DK" sz="1000" b="1" kern="1200" dirty="0">
              <a:solidFill>
                <a:schemeClr val="bg1"/>
              </a:solidFill>
            </a:rPr>
            <a:t>Datasikkerhed</a:t>
          </a:r>
        </a:p>
        <a:p>
          <a:pPr marL="0" lvl="0" indent="0" algn="ctr" defTabSz="444500">
            <a:lnSpc>
              <a:spcPct val="90000"/>
            </a:lnSpc>
            <a:spcBef>
              <a:spcPct val="0"/>
            </a:spcBef>
            <a:spcAft>
              <a:spcPct val="35000"/>
            </a:spcAft>
            <a:buNone/>
          </a:pPr>
          <a:r>
            <a:rPr lang="da-DK" sz="1000" kern="1200" dirty="0">
              <a:solidFill>
                <a:schemeClr val="bg1"/>
              </a:solidFill>
            </a:rPr>
            <a:t>Vi passer på borgernes data! Vi bruger kun det nødvendige data, og vi sørger for at beskytte data, når det bruges.</a:t>
          </a:r>
          <a:endParaRPr lang="da-DK" sz="1000" kern="1200" dirty="0"/>
        </a:p>
      </dsp:txBody>
      <dsp:txXfrm>
        <a:off x="1767729" y="3273476"/>
        <a:ext cx="1465577" cy="1465577"/>
      </dsp:txXfrm>
    </dsp:sp>
    <dsp:sp modelId="{BA0CED57-56C2-4E11-B0EB-9271A46A66EE}">
      <dsp:nvSpPr>
        <dsp:cNvPr id="0" name=""/>
        <dsp:cNvSpPr/>
      </dsp:nvSpPr>
      <dsp:spPr>
        <a:xfrm>
          <a:off x="1464198" y="843661"/>
          <a:ext cx="2072639" cy="2072639"/>
        </a:xfrm>
        <a:prstGeom prst="ellipse">
          <a:avLst/>
        </a:prstGeom>
        <a:solidFill>
          <a:schemeClr val="accent4">
            <a:alpha val="50000"/>
            <a:hueOff val="80013"/>
            <a:satOff val="-19734"/>
            <a:lumOff val="-2353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da-DK" sz="1000" b="1" kern="1200" dirty="0">
              <a:solidFill>
                <a:schemeClr val="bg1"/>
              </a:solidFill>
            </a:rPr>
            <a:t>Handlemodige</a:t>
          </a:r>
        </a:p>
        <a:p>
          <a:pPr marL="0" lvl="0" indent="0" algn="ctr" defTabSz="444500">
            <a:lnSpc>
              <a:spcPct val="90000"/>
            </a:lnSpc>
            <a:spcBef>
              <a:spcPct val="0"/>
            </a:spcBef>
            <a:spcAft>
              <a:spcPct val="35000"/>
            </a:spcAft>
            <a:buNone/>
          </a:pPr>
          <a:r>
            <a:rPr lang="da-DK" sz="1000" kern="1200" dirty="0">
              <a:solidFill>
                <a:schemeClr val="bg1"/>
              </a:solidFill>
            </a:rPr>
            <a:t> Vi følger og præger brugen af AI, så vi løbende udnytter de muligheder, der opstår.</a:t>
          </a:r>
          <a:endParaRPr lang="da-DK" sz="1000" kern="1200" dirty="0"/>
        </a:p>
      </dsp:txBody>
      <dsp:txXfrm>
        <a:off x="1767729" y="1147192"/>
        <a:ext cx="1465577" cy="146557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76C030-2997-4BF7-9F8F-B759FDDE1AC2}">
      <dsp:nvSpPr>
        <dsp:cNvPr id="0" name=""/>
        <dsp:cNvSpPr/>
      </dsp:nvSpPr>
      <dsp:spPr>
        <a:xfrm>
          <a:off x="0" y="0"/>
          <a:ext cx="2130978" cy="4597400"/>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endParaRPr lang="da-DK" sz="1800" b="1" kern="1200" dirty="0"/>
        </a:p>
        <a:p>
          <a:pPr marL="0" lvl="0" indent="0" algn="ctr" defTabSz="800100">
            <a:lnSpc>
              <a:spcPct val="90000"/>
            </a:lnSpc>
            <a:spcBef>
              <a:spcPct val="0"/>
            </a:spcBef>
            <a:spcAft>
              <a:spcPct val="35000"/>
            </a:spcAft>
            <a:buNone/>
          </a:pPr>
          <a:r>
            <a:rPr lang="da-DK" sz="1800" b="1" kern="1200" dirty="0"/>
            <a:t>Demokrati og dialog</a:t>
          </a:r>
        </a:p>
        <a:p>
          <a:pPr marL="0" lvl="0" indent="0" algn="l" defTabSz="800100">
            <a:lnSpc>
              <a:spcPct val="90000"/>
            </a:lnSpc>
            <a:spcBef>
              <a:spcPct val="0"/>
            </a:spcBef>
            <a:spcAft>
              <a:spcPct val="35000"/>
            </a:spcAft>
            <a:buNone/>
          </a:pPr>
          <a:r>
            <a:rPr lang="da-DK" sz="1200" kern="1200" dirty="0"/>
            <a:t>Der kan stilles AI-løsninger til rådighed for politikere og borgere, som understøtter demokrati, gennemsigtighed og dialog. </a:t>
          </a:r>
        </a:p>
        <a:p>
          <a:pPr marL="0" lvl="0" indent="0" algn="l" defTabSz="800100">
            <a:lnSpc>
              <a:spcPct val="90000"/>
            </a:lnSpc>
            <a:spcBef>
              <a:spcPct val="0"/>
            </a:spcBef>
            <a:spcAft>
              <a:spcPct val="35000"/>
            </a:spcAft>
            <a:buNone/>
          </a:pPr>
          <a:endParaRPr lang="da-DK" sz="1200" kern="1200" dirty="0"/>
        </a:p>
        <a:p>
          <a:pPr marL="0" lvl="0" indent="0" algn="l" defTabSz="800100">
            <a:lnSpc>
              <a:spcPct val="90000"/>
            </a:lnSpc>
            <a:spcBef>
              <a:spcPct val="0"/>
            </a:spcBef>
            <a:spcAft>
              <a:spcPct val="35000"/>
            </a:spcAft>
            <a:buNone/>
          </a:pPr>
          <a:r>
            <a:rPr lang="da-DK" sz="1200" kern="1200" dirty="0"/>
            <a:t>Fx: </a:t>
          </a:r>
        </a:p>
        <a:p>
          <a:pPr marL="0" lvl="0" indent="0" algn="l" defTabSz="800100">
            <a:lnSpc>
              <a:spcPct val="90000"/>
            </a:lnSpc>
            <a:spcBef>
              <a:spcPct val="0"/>
            </a:spcBef>
            <a:spcAft>
              <a:spcPct val="35000"/>
            </a:spcAft>
            <a:buNone/>
          </a:pPr>
          <a:r>
            <a:rPr lang="da-DK" sz="1200" kern="1200" dirty="0"/>
            <a:t>• AI-overvågning af politiske sager</a:t>
          </a:r>
        </a:p>
        <a:p>
          <a:pPr marL="0" lvl="0" indent="0" algn="l" defTabSz="800100">
            <a:lnSpc>
              <a:spcPct val="90000"/>
            </a:lnSpc>
            <a:spcBef>
              <a:spcPct val="0"/>
            </a:spcBef>
            <a:spcAft>
              <a:spcPct val="35000"/>
            </a:spcAft>
            <a:buNone/>
          </a:pPr>
          <a:r>
            <a:rPr lang="da-DK" sz="1200" kern="1200" dirty="0"/>
            <a:t>• AI-simuleringshøringer</a:t>
          </a:r>
        </a:p>
        <a:p>
          <a:pPr marL="0" lvl="0" indent="0" algn="l" defTabSz="800100">
            <a:lnSpc>
              <a:spcPct val="90000"/>
            </a:lnSpc>
            <a:spcBef>
              <a:spcPct val="0"/>
            </a:spcBef>
            <a:spcAft>
              <a:spcPct val="35000"/>
            </a:spcAft>
            <a:buNone/>
          </a:pPr>
          <a:r>
            <a:rPr lang="da-DK" sz="1200" kern="1200" dirty="0"/>
            <a:t>• Personaliserede nyhedsbreve</a:t>
          </a:r>
        </a:p>
      </dsp:txBody>
      <dsp:txXfrm>
        <a:off x="0" y="1838960"/>
        <a:ext cx="2130978" cy="1838960"/>
      </dsp:txXfrm>
    </dsp:sp>
    <dsp:sp modelId="{2620DB20-1AE0-479E-BADC-A4559A48ED03}">
      <dsp:nvSpPr>
        <dsp:cNvPr id="0" name=""/>
        <dsp:cNvSpPr/>
      </dsp:nvSpPr>
      <dsp:spPr>
        <a:xfrm>
          <a:off x="300021" y="275844"/>
          <a:ext cx="1530934" cy="1530934"/>
        </a:xfrm>
        <a:prstGeom prst="ellipse">
          <a:avLst/>
        </a:prstGeom>
        <a:blipFill>
          <a:blip xmlns:r="http://schemas.openxmlformats.org/officeDocument/2006/relationships">
            <a:extLst>
              <a:ext uri="{96DAC541-7B7A-43D3-8B79-37D633B846F1}">
                <asvg:svgBlip xmlns:asvg="http://schemas.microsoft.com/office/drawing/2016/SVG/main" r:embed="rId1"/>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8CA57AA7-31F7-49EB-92C3-43C108D8033F}">
      <dsp:nvSpPr>
        <dsp:cNvPr id="0" name=""/>
        <dsp:cNvSpPr/>
      </dsp:nvSpPr>
      <dsp:spPr>
        <a:xfrm>
          <a:off x="2194907" y="0"/>
          <a:ext cx="2130978" cy="4597400"/>
        </a:xfrm>
        <a:prstGeom prst="roundRect">
          <a:avLst>
            <a:gd name="adj" fmla="val 10000"/>
          </a:avLst>
        </a:prstGeom>
        <a:solidFill>
          <a:schemeClr val="accent4">
            <a:hueOff val="20003"/>
            <a:satOff val="-4933"/>
            <a:lumOff val="-588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endParaRPr lang="da-DK" sz="1800" b="1" kern="1200" dirty="0"/>
        </a:p>
        <a:p>
          <a:pPr marL="0" lvl="0" indent="0" algn="ctr" defTabSz="800100">
            <a:lnSpc>
              <a:spcPct val="90000"/>
            </a:lnSpc>
            <a:spcBef>
              <a:spcPct val="0"/>
            </a:spcBef>
            <a:spcAft>
              <a:spcPct val="35000"/>
            </a:spcAft>
            <a:buNone/>
          </a:pPr>
          <a:endParaRPr lang="da-DK" sz="1800" b="1" kern="1200" dirty="0"/>
        </a:p>
        <a:p>
          <a:pPr marL="0" lvl="0" indent="0" algn="ctr" defTabSz="800100">
            <a:lnSpc>
              <a:spcPct val="90000"/>
            </a:lnSpc>
            <a:spcBef>
              <a:spcPct val="0"/>
            </a:spcBef>
            <a:spcAft>
              <a:spcPct val="35000"/>
            </a:spcAft>
            <a:buNone/>
          </a:pPr>
          <a:r>
            <a:rPr lang="da-DK" sz="1800" b="1" kern="1200" dirty="0"/>
            <a:t>Borgere</a:t>
          </a:r>
        </a:p>
        <a:p>
          <a:pPr marL="0" lvl="0" indent="0" algn="l" defTabSz="800100">
            <a:lnSpc>
              <a:spcPct val="90000"/>
            </a:lnSpc>
            <a:spcBef>
              <a:spcPct val="0"/>
            </a:spcBef>
            <a:spcAft>
              <a:spcPct val="35000"/>
            </a:spcAft>
            <a:buNone/>
          </a:pPr>
          <a:r>
            <a:rPr lang="da-DK" sz="1200" kern="1200" dirty="0"/>
            <a:t>Der kan bl.a. stilles personaliserede AI-redskaber til rådighed for borgerne, som supplement til de nuværende muligheder. </a:t>
          </a:r>
        </a:p>
        <a:p>
          <a:pPr marL="0" lvl="0" indent="0" algn="l" defTabSz="800100">
            <a:lnSpc>
              <a:spcPct val="90000"/>
            </a:lnSpc>
            <a:spcBef>
              <a:spcPct val="0"/>
            </a:spcBef>
            <a:spcAft>
              <a:spcPct val="35000"/>
            </a:spcAft>
            <a:buNone/>
          </a:pPr>
          <a:endParaRPr lang="da-DK" sz="1200" kern="1200" dirty="0"/>
        </a:p>
        <a:p>
          <a:pPr marL="0" lvl="0" indent="0" algn="l" defTabSz="800100">
            <a:lnSpc>
              <a:spcPct val="90000"/>
            </a:lnSpc>
            <a:spcBef>
              <a:spcPct val="0"/>
            </a:spcBef>
            <a:spcAft>
              <a:spcPct val="35000"/>
            </a:spcAft>
            <a:buNone/>
          </a:pPr>
          <a:r>
            <a:rPr lang="da-DK" sz="1200" kern="1200" dirty="0"/>
            <a:t>Fx: </a:t>
          </a:r>
        </a:p>
        <a:p>
          <a:pPr marL="0" lvl="0" indent="0" algn="l" defTabSz="800100">
            <a:lnSpc>
              <a:spcPct val="90000"/>
            </a:lnSpc>
            <a:spcBef>
              <a:spcPct val="0"/>
            </a:spcBef>
            <a:spcAft>
              <a:spcPct val="35000"/>
            </a:spcAft>
            <a:buNone/>
          </a:pPr>
          <a:r>
            <a:rPr lang="da-DK" sz="1200" kern="1200" dirty="0"/>
            <a:t>• AI-bisidder og -borgerrådgiver</a:t>
          </a:r>
        </a:p>
        <a:p>
          <a:pPr marL="0" lvl="0" indent="0" algn="l" defTabSz="800100">
            <a:lnSpc>
              <a:spcPct val="90000"/>
            </a:lnSpc>
            <a:spcBef>
              <a:spcPct val="0"/>
            </a:spcBef>
            <a:spcAft>
              <a:spcPct val="35000"/>
            </a:spcAft>
            <a:buNone/>
          </a:pPr>
          <a:r>
            <a:rPr lang="da-DK" sz="1200" kern="1200" dirty="0"/>
            <a:t>• AI-telefonkontakt</a:t>
          </a:r>
        </a:p>
        <a:p>
          <a:pPr marL="0" lvl="0" indent="0" algn="l" defTabSz="800100">
            <a:lnSpc>
              <a:spcPct val="90000"/>
            </a:lnSpc>
            <a:spcBef>
              <a:spcPct val="0"/>
            </a:spcBef>
            <a:spcAft>
              <a:spcPct val="35000"/>
            </a:spcAft>
            <a:buNone/>
          </a:pPr>
          <a:r>
            <a:rPr lang="da-DK" sz="1200" kern="1200" dirty="0"/>
            <a:t>• Velfærdsteknologisk AI</a:t>
          </a:r>
        </a:p>
        <a:p>
          <a:pPr marL="0" lvl="0" indent="0" algn="l" defTabSz="800100">
            <a:lnSpc>
              <a:spcPct val="90000"/>
            </a:lnSpc>
            <a:spcBef>
              <a:spcPct val="0"/>
            </a:spcBef>
            <a:spcAft>
              <a:spcPct val="35000"/>
            </a:spcAft>
            <a:buNone/>
          </a:pPr>
          <a:r>
            <a:rPr lang="da-DK" sz="1200" kern="1200" dirty="0"/>
            <a:t>• AI i byggesagsbehandling</a:t>
          </a:r>
        </a:p>
      </dsp:txBody>
      <dsp:txXfrm>
        <a:off x="2194907" y="1838960"/>
        <a:ext cx="2130978" cy="1838960"/>
      </dsp:txXfrm>
    </dsp:sp>
    <dsp:sp modelId="{AD586B7E-99CC-48EF-972F-9FC210FCB110}">
      <dsp:nvSpPr>
        <dsp:cNvPr id="0" name=""/>
        <dsp:cNvSpPr/>
      </dsp:nvSpPr>
      <dsp:spPr>
        <a:xfrm>
          <a:off x="2494929" y="275844"/>
          <a:ext cx="1530934" cy="1530934"/>
        </a:xfrm>
        <a:prstGeom prst="ellipse">
          <a:avLst/>
        </a:prstGeom>
        <a:blipFill>
          <a:blip xmlns:r="http://schemas.openxmlformats.org/officeDocument/2006/relationships">
            <a:extLs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628EC79F-1E44-4D56-A1D4-D18A64B93BFD}">
      <dsp:nvSpPr>
        <dsp:cNvPr id="0" name=""/>
        <dsp:cNvSpPr/>
      </dsp:nvSpPr>
      <dsp:spPr>
        <a:xfrm>
          <a:off x="4389814" y="0"/>
          <a:ext cx="2130978" cy="4597400"/>
        </a:xfrm>
        <a:prstGeom prst="roundRect">
          <a:avLst>
            <a:gd name="adj" fmla="val 10000"/>
          </a:avLst>
        </a:prstGeom>
        <a:solidFill>
          <a:schemeClr val="accent4">
            <a:hueOff val="40007"/>
            <a:satOff val="-9867"/>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endParaRPr lang="da-DK" sz="1800" b="1" kern="1200" dirty="0"/>
        </a:p>
        <a:p>
          <a:pPr marL="0" lvl="0" indent="0" algn="ctr" defTabSz="800100">
            <a:lnSpc>
              <a:spcPct val="90000"/>
            </a:lnSpc>
            <a:spcBef>
              <a:spcPct val="0"/>
            </a:spcBef>
            <a:spcAft>
              <a:spcPct val="35000"/>
            </a:spcAft>
            <a:buNone/>
          </a:pPr>
          <a:r>
            <a:rPr lang="da-DK" sz="1800" b="1" kern="1200" dirty="0"/>
            <a:t>Internt arbejde</a:t>
          </a:r>
        </a:p>
        <a:p>
          <a:pPr marL="0" lvl="0" indent="0" algn="l" defTabSz="800100">
            <a:lnSpc>
              <a:spcPct val="90000"/>
            </a:lnSpc>
            <a:spcBef>
              <a:spcPct val="0"/>
            </a:spcBef>
            <a:spcAft>
              <a:spcPct val="35000"/>
            </a:spcAft>
            <a:buNone/>
          </a:pPr>
          <a:r>
            <a:rPr lang="da-DK" sz="1200" kern="1200" dirty="0"/>
            <a:t>Der kan bruges AI-løsninger til at lette og forbedre arbejdsgange - særligt med meget data og gentagne opgaver. </a:t>
          </a:r>
        </a:p>
        <a:p>
          <a:pPr marL="0" lvl="0" indent="0" algn="l" defTabSz="800100">
            <a:lnSpc>
              <a:spcPct val="90000"/>
            </a:lnSpc>
            <a:spcBef>
              <a:spcPct val="0"/>
            </a:spcBef>
            <a:spcAft>
              <a:spcPct val="35000"/>
            </a:spcAft>
            <a:buNone/>
          </a:pPr>
          <a:endParaRPr lang="da-DK" sz="1200" kern="1200" dirty="0"/>
        </a:p>
        <a:p>
          <a:pPr marL="0" lvl="0" indent="0" algn="l" defTabSz="800100">
            <a:lnSpc>
              <a:spcPct val="90000"/>
            </a:lnSpc>
            <a:spcBef>
              <a:spcPct val="0"/>
            </a:spcBef>
            <a:spcAft>
              <a:spcPct val="35000"/>
            </a:spcAft>
            <a:buNone/>
          </a:pPr>
          <a:r>
            <a:rPr lang="da-DK" sz="1200" kern="1200" dirty="0"/>
            <a:t>Fx: </a:t>
          </a:r>
        </a:p>
        <a:p>
          <a:pPr marL="0" lvl="0" indent="0" algn="l" defTabSz="800100">
            <a:lnSpc>
              <a:spcPct val="90000"/>
            </a:lnSpc>
            <a:spcBef>
              <a:spcPct val="0"/>
            </a:spcBef>
            <a:spcAft>
              <a:spcPct val="35000"/>
            </a:spcAft>
            <a:buNone/>
          </a:pPr>
          <a:r>
            <a:rPr lang="da-DK" sz="1200" kern="1200" dirty="0"/>
            <a:t>• AI-agenter til at løse opgaver uden personfølsom data</a:t>
          </a:r>
        </a:p>
        <a:p>
          <a:pPr marL="0" lvl="0" indent="0" algn="l" defTabSz="800100">
            <a:lnSpc>
              <a:spcPct val="90000"/>
            </a:lnSpc>
            <a:spcBef>
              <a:spcPct val="0"/>
            </a:spcBef>
            <a:spcAft>
              <a:spcPct val="35000"/>
            </a:spcAft>
            <a:buNone/>
          </a:pPr>
          <a:r>
            <a:rPr lang="da-DK" sz="1200" kern="1200" dirty="0"/>
            <a:t>• AI-coaches til teams og medarbejdere</a:t>
          </a:r>
        </a:p>
      </dsp:txBody>
      <dsp:txXfrm>
        <a:off x="4389814" y="1838960"/>
        <a:ext cx="2130978" cy="1838960"/>
      </dsp:txXfrm>
    </dsp:sp>
    <dsp:sp modelId="{3640A49C-1B4B-4C81-A2C1-0C18AFA486D9}">
      <dsp:nvSpPr>
        <dsp:cNvPr id="0" name=""/>
        <dsp:cNvSpPr/>
      </dsp:nvSpPr>
      <dsp:spPr>
        <a:xfrm>
          <a:off x="4689836" y="275844"/>
          <a:ext cx="1530934" cy="1530934"/>
        </a:xfrm>
        <a:prstGeom prst="ellipse">
          <a:avLst/>
        </a:prstGeom>
        <a:blipFill>
          <a:blip xmlns:r="http://schemas.openxmlformats.org/officeDocument/2006/relationships">
            <a:extLst>
              <a:ext uri="{96DAC541-7B7A-43D3-8B79-37D633B846F1}">
                <asvg:svgBlip xmlns:asvg="http://schemas.microsoft.com/office/drawing/2016/SVG/main" r:embed="rId3"/>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EA57DA56-E3EA-4E75-9C85-C46120ACE555}">
      <dsp:nvSpPr>
        <dsp:cNvPr id="0" name=""/>
        <dsp:cNvSpPr/>
      </dsp:nvSpPr>
      <dsp:spPr>
        <a:xfrm>
          <a:off x="6584722" y="0"/>
          <a:ext cx="2130978" cy="4597400"/>
        </a:xfrm>
        <a:prstGeom prst="roundRect">
          <a:avLst>
            <a:gd name="adj" fmla="val 10000"/>
          </a:avLst>
        </a:prstGeom>
        <a:solidFill>
          <a:schemeClr val="accent4">
            <a:hueOff val="60010"/>
            <a:satOff val="-14800"/>
            <a:lumOff val="-1764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endParaRPr lang="da-DK" sz="1800" b="1" kern="1200" dirty="0"/>
        </a:p>
        <a:p>
          <a:pPr marL="0" lvl="0" indent="0" algn="ctr" defTabSz="800100">
            <a:lnSpc>
              <a:spcPct val="90000"/>
            </a:lnSpc>
            <a:spcBef>
              <a:spcPct val="0"/>
            </a:spcBef>
            <a:spcAft>
              <a:spcPct val="35000"/>
            </a:spcAft>
            <a:buNone/>
          </a:pPr>
          <a:r>
            <a:rPr lang="da-DK" sz="1800" b="1" kern="1200" dirty="0"/>
            <a:t>Smidig og smart dokumentation</a:t>
          </a:r>
        </a:p>
        <a:p>
          <a:pPr marL="0" lvl="0" indent="0" algn="l" defTabSz="800100">
            <a:lnSpc>
              <a:spcPct val="90000"/>
            </a:lnSpc>
            <a:spcBef>
              <a:spcPct val="0"/>
            </a:spcBef>
            <a:spcAft>
              <a:spcPct val="35000"/>
            </a:spcAft>
            <a:buNone/>
          </a:pPr>
          <a:r>
            <a:rPr lang="da-DK" sz="1200" kern="1200" dirty="0"/>
            <a:t>Der kan bruges AI-løsninger på områder, hvor det frigør tid til kerneopgaven.</a:t>
          </a:r>
        </a:p>
        <a:p>
          <a:pPr marL="0" lvl="0" indent="0" algn="l" defTabSz="800100">
            <a:lnSpc>
              <a:spcPct val="90000"/>
            </a:lnSpc>
            <a:spcBef>
              <a:spcPct val="0"/>
            </a:spcBef>
            <a:spcAft>
              <a:spcPct val="35000"/>
            </a:spcAft>
            <a:buNone/>
          </a:pPr>
          <a:endParaRPr lang="da-DK" sz="1200" kern="1200" dirty="0"/>
        </a:p>
        <a:p>
          <a:pPr marL="0" lvl="0" indent="0" algn="l" defTabSz="800100">
            <a:lnSpc>
              <a:spcPct val="90000"/>
            </a:lnSpc>
            <a:spcBef>
              <a:spcPct val="0"/>
            </a:spcBef>
            <a:spcAft>
              <a:spcPct val="35000"/>
            </a:spcAft>
            <a:buNone/>
          </a:pPr>
          <a:r>
            <a:rPr lang="da-DK" sz="1200" kern="1200" dirty="0"/>
            <a:t>Fx: </a:t>
          </a:r>
        </a:p>
        <a:p>
          <a:pPr marL="0" lvl="0" indent="0" algn="l" defTabSz="800100">
            <a:lnSpc>
              <a:spcPct val="90000"/>
            </a:lnSpc>
            <a:spcBef>
              <a:spcPct val="0"/>
            </a:spcBef>
            <a:spcAft>
              <a:spcPct val="35000"/>
            </a:spcAft>
            <a:buNone/>
          </a:pPr>
          <a:r>
            <a:rPr lang="da-DK" sz="1200" kern="1200" dirty="0"/>
            <a:t>• Tale til tekst løsninger på beskæftigelsesområdet</a:t>
          </a:r>
        </a:p>
        <a:p>
          <a:pPr marL="0" lvl="0" indent="0" algn="l" defTabSz="800100">
            <a:lnSpc>
              <a:spcPct val="90000"/>
            </a:lnSpc>
            <a:spcBef>
              <a:spcPct val="0"/>
            </a:spcBef>
            <a:spcAft>
              <a:spcPct val="35000"/>
            </a:spcAft>
            <a:buNone/>
          </a:pPr>
          <a:r>
            <a:rPr lang="da-DK" sz="1200" kern="1200" dirty="0"/>
            <a:t>• AI-prognosticering ud fra data og dokumentation</a:t>
          </a:r>
          <a:endParaRPr lang="da-DK" sz="1800" b="1" kern="1200" dirty="0"/>
        </a:p>
      </dsp:txBody>
      <dsp:txXfrm>
        <a:off x="6584722" y="1838960"/>
        <a:ext cx="2130978" cy="1838960"/>
      </dsp:txXfrm>
    </dsp:sp>
    <dsp:sp modelId="{E87B735D-4A57-4162-B4F9-427C8926FAFE}">
      <dsp:nvSpPr>
        <dsp:cNvPr id="0" name=""/>
        <dsp:cNvSpPr/>
      </dsp:nvSpPr>
      <dsp:spPr>
        <a:xfrm>
          <a:off x="6884744" y="275844"/>
          <a:ext cx="1530934" cy="1530934"/>
        </a:xfrm>
        <a:prstGeom prst="ellipse">
          <a:avLst/>
        </a:prstGeom>
        <a:blipFill>
          <a:blip xmlns:r="http://schemas.openxmlformats.org/officeDocument/2006/relationships">
            <a:extLs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83F67214-3F9E-4D96-BC08-4CFA66095440}">
      <dsp:nvSpPr>
        <dsp:cNvPr id="0" name=""/>
        <dsp:cNvSpPr/>
      </dsp:nvSpPr>
      <dsp:spPr>
        <a:xfrm>
          <a:off x="8779629" y="0"/>
          <a:ext cx="2130978" cy="4597400"/>
        </a:xfrm>
        <a:prstGeom prst="roundRect">
          <a:avLst>
            <a:gd name="adj" fmla="val 10000"/>
          </a:avLst>
        </a:prstGeom>
        <a:solidFill>
          <a:schemeClr val="accent4">
            <a:hueOff val="80013"/>
            <a:satOff val="-19734"/>
            <a:lumOff val="-2353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endParaRPr lang="da-DK" sz="2000" b="1" kern="1200" dirty="0"/>
        </a:p>
        <a:p>
          <a:pPr marL="0" lvl="0" indent="0" algn="ctr" defTabSz="889000">
            <a:lnSpc>
              <a:spcPct val="90000"/>
            </a:lnSpc>
            <a:spcBef>
              <a:spcPct val="0"/>
            </a:spcBef>
            <a:spcAft>
              <a:spcPct val="35000"/>
            </a:spcAft>
            <a:buNone/>
          </a:pPr>
          <a:r>
            <a:rPr lang="da-DK" sz="2000" b="1" kern="1200" dirty="0"/>
            <a:t>Nye muligheder</a:t>
          </a:r>
          <a:endParaRPr lang="da-DK" sz="1300" b="1" kern="1200" dirty="0"/>
        </a:p>
        <a:p>
          <a:pPr marL="0" lvl="0" indent="0" algn="ctr" defTabSz="889000">
            <a:lnSpc>
              <a:spcPct val="90000"/>
            </a:lnSpc>
            <a:spcBef>
              <a:spcPct val="0"/>
            </a:spcBef>
            <a:spcAft>
              <a:spcPct val="35000"/>
            </a:spcAft>
            <a:buNone/>
          </a:pPr>
          <a:r>
            <a:rPr lang="da-DK" sz="1200" kern="1200" dirty="0"/>
            <a:t>AI udvikler sig med enorm hastighed og uforudsigelighed. </a:t>
          </a:r>
        </a:p>
        <a:p>
          <a:pPr marL="0" lvl="0" indent="0" algn="ctr" defTabSz="889000">
            <a:lnSpc>
              <a:spcPct val="90000"/>
            </a:lnSpc>
            <a:spcBef>
              <a:spcPct val="0"/>
            </a:spcBef>
            <a:spcAft>
              <a:spcPct val="35000"/>
            </a:spcAft>
            <a:buNone/>
          </a:pPr>
          <a:endParaRPr lang="da-DK" sz="1200" kern="1200" dirty="0"/>
        </a:p>
        <a:p>
          <a:pPr marL="0" lvl="0" indent="0" algn="ctr" defTabSz="889000">
            <a:lnSpc>
              <a:spcPct val="90000"/>
            </a:lnSpc>
            <a:spcBef>
              <a:spcPct val="0"/>
            </a:spcBef>
            <a:spcAft>
              <a:spcPct val="35000"/>
            </a:spcAft>
            <a:buNone/>
          </a:pPr>
          <a:r>
            <a:rPr lang="da-DK" sz="1200" kern="1200" dirty="0"/>
            <a:t>Gentofte Kommune skal være klar til at gribe nye muligheder, når de opstår.</a:t>
          </a:r>
        </a:p>
      </dsp:txBody>
      <dsp:txXfrm>
        <a:off x="8779629" y="1838960"/>
        <a:ext cx="2130978" cy="1838960"/>
      </dsp:txXfrm>
    </dsp:sp>
    <dsp:sp modelId="{F99369F2-005B-42BF-9712-AF017383FD04}">
      <dsp:nvSpPr>
        <dsp:cNvPr id="0" name=""/>
        <dsp:cNvSpPr/>
      </dsp:nvSpPr>
      <dsp:spPr>
        <a:xfrm>
          <a:off x="9079651" y="275844"/>
          <a:ext cx="1530934" cy="1530934"/>
        </a:xfrm>
        <a:prstGeom prst="ellipse">
          <a:avLst/>
        </a:prstGeom>
        <a:blipFill>
          <a:blip xmlns:r="http://schemas.openxmlformats.org/officeDocument/2006/relationships">
            <a:extLst>
              <a:ext uri="{96DAC541-7B7A-43D3-8B79-37D633B846F1}">
                <asvg:svgBlip xmlns:asvg="http://schemas.microsoft.com/office/drawing/2016/SVG/main" r:embed="rId5"/>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AF760A01-0C6C-44D5-821D-332500D34179}">
      <dsp:nvSpPr>
        <dsp:cNvPr id="0" name=""/>
        <dsp:cNvSpPr/>
      </dsp:nvSpPr>
      <dsp:spPr>
        <a:xfrm>
          <a:off x="1488833" y="3907790"/>
          <a:ext cx="565226" cy="689610"/>
        </a:xfrm>
        <a:prstGeom prst="leftRightArrow">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Footer Placeholder 5"/>
          <p:cNvSpPr>
            <a:spLocks noGrp="1"/>
          </p:cNvSpPr>
          <p:nvPr>
            <p:ph type="ftr" sz="quarter" idx="2"/>
          </p:nvPr>
        </p:nvSpPr>
        <p:spPr>
          <a:xfrm>
            <a:off x="0" y="9315495"/>
            <a:ext cx="2947035" cy="492081"/>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3"/>
          </p:nvPr>
        </p:nvSpPr>
        <p:spPr>
          <a:xfrm>
            <a:off x="3852241" y="9315495"/>
            <a:ext cx="2947035" cy="492081"/>
          </a:xfrm>
          <a:prstGeom prst="rect">
            <a:avLst/>
          </a:prstGeom>
        </p:spPr>
        <p:txBody>
          <a:bodyPr vert="horz" lIns="91440" tIns="45720" rIns="91440" bIns="45720" rtlCol="0" anchor="b"/>
          <a:lstStyle>
            <a:lvl1pPr algn="r">
              <a:defRPr sz="1200"/>
            </a:lvl1pPr>
          </a:lstStyle>
          <a:p>
            <a:fld id="{5D8382C0-1D05-4229-918E-CDD7B7E48B4A}" type="slidenum">
              <a:rPr lang="en-GB" smtClean="0"/>
              <a:t>‹nr.›</a:t>
            </a:fld>
            <a:endParaRPr lang="en-GB"/>
          </a:p>
        </p:txBody>
      </p:sp>
      <p:sp>
        <p:nvSpPr>
          <p:cNvPr id="8" name="Date Placeholder 7"/>
          <p:cNvSpPr>
            <a:spLocks noGrp="1"/>
          </p:cNvSpPr>
          <p:nvPr>
            <p:ph type="dt" sz="quarter" idx="1"/>
          </p:nvPr>
        </p:nvSpPr>
        <p:spPr>
          <a:xfrm>
            <a:off x="3852241" y="0"/>
            <a:ext cx="2947035" cy="492082"/>
          </a:xfrm>
          <a:prstGeom prst="rect">
            <a:avLst/>
          </a:prstGeom>
        </p:spPr>
        <p:txBody>
          <a:bodyPr vert="horz" lIns="91440" tIns="45720" rIns="91440" bIns="45720" rtlCol="0"/>
          <a:lstStyle>
            <a:lvl1pPr algn="r">
              <a:defRPr sz="1200"/>
            </a:lvl1pPr>
          </a:lstStyle>
          <a:p>
            <a:fld id="{13F6AEEE-E778-402E-8B8F-9A98AED26EB8}" type="datetimeFigureOut">
              <a:rPr lang="en-GB" smtClean="0"/>
              <a:t>29/06/2026</a:t>
            </a:fld>
            <a:endParaRPr lang="en-GB"/>
          </a:p>
        </p:txBody>
      </p:sp>
      <p:sp>
        <p:nvSpPr>
          <p:cNvPr id="9" name="Header Placeholder 8"/>
          <p:cNvSpPr>
            <a:spLocks noGrp="1"/>
          </p:cNvSpPr>
          <p:nvPr>
            <p:ph type="hdr" sz="quarter"/>
          </p:nvPr>
        </p:nvSpPr>
        <p:spPr>
          <a:xfrm>
            <a:off x="0" y="0"/>
            <a:ext cx="2947035" cy="492082"/>
          </a:xfrm>
          <a:prstGeom prst="rect">
            <a:avLst/>
          </a:prstGeom>
        </p:spPr>
        <p:txBody>
          <a:bodyPr vert="horz" lIns="91440" tIns="45720" rIns="91440" bIns="45720" rtlCol="0"/>
          <a:lstStyle>
            <a:lvl1pPr algn="l">
              <a:defRPr sz="1200"/>
            </a:lvl1pPr>
          </a:lstStyle>
          <a:p>
            <a:endParaRPr lang="en-GB"/>
          </a:p>
        </p:txBody>
      </p:sp>
    </p:spTree>
    <p:extLst>
      <p:ext uri="{BB962C8B-B14F-4D97-AF65-F5344CB8AC3E}">
        <p14:creationId xmlns:p14="http://schemas.microsoft.com/office/powerpoint/2010/main" val="1394799716"/>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3089" userDrawn="1">
          <p15:clr>
            <a:srgbClr val="F26B43"/>
          </p15:clr>
        </p15:guide>
        <p15:guide id="2" pos="2142"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Notes Placeholder 7"/>
          <p:cNvSpPr>
            <a:spLocks noGrp="1"/>
          </p:cNvSpPr>
          <p:nvPr>
            <p:ph type="body" sz="quarter" idx="3"/>
          </p:nvPr>
        </p:nvSpPr>
        <p:spPr>
          <a:xfrm>
            <a:off x="680085" y="4719895"/>
            <a:ext cx="5440680" cy="3861733"/>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Date Placeholder 8"/>
          <p:cNvSpPr>
            <a:spLocks noGrp="1"/>
          </p:cNvSpPr>
          <p:nvPr>
            <p:ph type="dt" idx="1"/>
          </p:nvPr>
        </p:nvSpPr>
        <p:spPr>
          <a:xfrm>
            <a:off x="3852241" y="0"/>
            <a:ext cx="2947035" cy="492082"/>
          </a:xfrm>
          <a:prstGeom prst="rect">
            <a:avLst/>
          </a:prstGeom>
        </p:spPr>
        <p:txBody>
          <a:bodyPr vert="horz" lIns="91440" tIns="45720" rIns="91440" bIns="45720" rtlCol="0"/>
          <a:lstStyle>
            <a:lvl1pPr algn="r">
              <a:defRPr sz="1000"/>
            </a:lvl1pPr>
          </a:lstStyle>
          <a:p>
            <a:fld id="{1386E511-D742-4EFE-90B5-C9FC42762E0F}" type="datetimeFigureOut">
              <a:rPr lang="en-GB" smtClean="0"/>
              <a:pPr/>
              <a:t>29/06/2026</a:t>
            </a:fld>
            <a:endParaRPr lang="en-GB"/>
          </a:p>
        </p:txBody>
      </p:sp>
      <p:sp>
        <p:nvSpPr>
          <p:cNvPr id="10" name="Slide Number Placeholder 9"/>
          <p:cNvSpPr>
            <a:spLocks noGrp="1"/>
          </p:cNvSpPr>
          <p:nvPr>
            <p:ph type="sldNum" sz="quarter" idx="5"/>
          </p:nvPr>
        </p:nvSpPr>
        <p:spPr>
          <a:xfrm>
            <a:off x="3852241" y="9315495"/>
            <a:ext cx="2947035" cy="492081"/>
          </a:xfrm>
          <a:prstGeom prst="rect">
            <a:avLst/>
          </a:prstGeom>
        </p:spPr>
        <p:txBody>
          <a:bodyPr vert="horz" lIns="91440" tIns="45720" rIns="91440" bIns="45720" rtlCol="0" anchor="b"/>
          <a:lstStyle>
            <a:lvl1pPr algn="r">
              <a:defRPr sz="1000"/>
            </a:lvl1pPr>
          </a:lstStyle>
          <a:p>
            <a:fld id="{A16CFAD1-D197-4A88-B173-A6412E995EE5}" type="slidenum">
              <a:rPr lang="en-GB" smtClean="0"/>
              <a:pPr/>
              <a:t>‹nr.›</a:t>
            </a:fld>
            <a:endParaRPr lang="en-GB"/>
          </a:p>
        </p:txBody>
      </p:sp>
      <p:sp>
        <p:nvSpPr>
          <p:cNvPr id="11" name="Footer Placeholder 10"/>
          <p:cNvSpPr>
            <a:spLocks noGrp="1"/>
          </p:cNvSpPr>
          <p:nvPr>
            <p:ph type="ftr" sz="quarter" idx="4"/>
          </p:nvPr>
        </p:nvSpPr>
        <p:spPr>
          <a:xfrm>
            <a:off x="0" y="9315495"/>
            <a:ext cx="2947035" cy="492081"/>
          </a:xfrm>
          <a:prstGeom prst="rect">
            <a:avLst/>
          </a:prstGeom>
        </p:spPr>
        <p:txBody>
          <a:bodyPr vert="horz" lIns="91440" tIns="45720" rIns="91440" bIns="45720" rtlCol="0" anchor="b"/>
          <a:lstStyle>
            <a:lvl1pPr algn="l">
              <a:defRPr sz="1000"/>
            </a:lvl1pPr>
          </a:lstStyle>
          <a:p>
            <a:endParaRPr lang="en-GB"/>
          </a:p>
        </p:txBody>
      </p:sp>
      <p:sp>
        <p:nvSpPr>
          <p:cNvPr id="12" name="Slide Image Placeholder 11"/>
          <p:cNvSpPr>
            <a:spLocks noGrp="1" noRot="1" noChangeAspect="1"/>
          </p:cNvSpPr>
          <p:nvPr>
            <p:ph type="sldImg" idx="2"/>
          </p:nvPr>
        </p:nvSpPr>
        <p:spPr>
          <a:xfrm>
            <a:off x="458788" y="1225550"/>
            <a:ext cx="5883275" cy="3309938"/>
          </a:xfrm>
          <a:prstGeom prst="rect">
            <a:avLst/>
          </a:prstGeom>
          <a:noFill/>
          <a:ln w="12700">
            <a:solidFill>
              <a:prstClr val="black"/>
            </a:solidFill>
          </a:ln>
        </p:spPr>
        <p:txBody>
          <a:bodyPr vert="horz" lIns="91440" tIns="45720" rIns="91440" bIns="45720" rtlCol="0" anchor="ctr"/>
          <a:lstStyle/>
          <a:p>
            <a:endParaRPr lang="en-GB"/>
          </a:p>
        </p:txBody>
      </p:sp>
      <p:sp>
        <p:nvSpPr>
          <p:cNvPr id="13" name="Header Placeholder 12"/>
          <p:cNvSpPr>
            <a:spLocks noGrp="1"/>
          </p:cNvSpPr>
          <p:nvPr>
            <p:ph type="hdr" sz="quarter"/>
          </p:nvPr>
        </p:nvSpPr>
        <p:spPr>
          <a:xfrm>
            <a:off x="0" y="0"/>
            <a:ext cx="2947035" cy="492082"/>
          </a:xfrm>
          <a:prstGeom prst="rect">
            <a:avLst/>
          </a:prstGeom>
        </p:spPr>
        <p:txBody>
          <a:bodyPr vert="horz" lIns="91440" tIns="45720" rIns="91440" bIns="45720" rtlCol="0"/>
          <a:lstStyle>
            <a:lvl1pPr algn="l">
              <a:defRPr sz="1000"/>
            </a:lvl1pPr>
          </a:lstStyle>
          <a:p>
            <a:endParaRPr lang="en-GB"/>
          </a:p>
        </p:txBody>
      </p:sp>
    </p:spTree>
    <p:extLst>
      <p:ext uri="{BB962C8B-B14F-4D97-AF65-F5344CB8AC3E}">
        <p14:creationId xmlns:p14="http://schemas.microsoft.com/office/powerpoint/2010/main" val="12006011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3089" userDrawn="1">
          <p15:clr>
            <a:srgbClr val="F26B43"/>
          </p15:clr>
        </p15:guide>
        <p15:guide id="2" pos="2142"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3AAAB6-F212-5098-63F7-29389CAD830D}"/>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B477D12D-D23D-B513-8241-AD2F9643A3D9}"/>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B5F96B21-702B-BBFC-2DE0-22930EE32D08}"/>
              </a:ext>
            </a:extLst>
          </p:cNvPr>
          <p:cNvSpPr>
            <a:spLocks noGrp="1"/>
          </p:cNvSpPr>
          <p:nvPr>
            <p:ph type="body" idx="1"/>
          </p:nvPr>
        </p:nvSpPr>
        <p:spPr/>
        <p:txBody>
          <a:bodyPr/>
          <a:lstStyle/>
          <a:p>
            <a:endParaRPr lang="da-DK"/>
          </a:p>
        </p:txBody>
      </p:sp>
      <p:sp>
        <p:nvSpPr>
          <p:cNvPr id="4" name="Pladsholder til slidenummer 3">
            <a:extLst>
              <a:ext uri="{FF2B5EF4-FFF2-40B4-BE49-F238E27FC236}">
                <a16:creationId xmlns:a16="http://schemas.microsoft.com/office/drawing/2014/main" id="{A4F45CFB-A796-8776-50C5-7A965846F948}"/>
              </a:ext>
            </a:extLst>
          </p:cNvPr>
          <p:cNvSpPr>
            <a:spLocks noGrp="1"/>
          </p:cNvSpPr>
          <p:nvPr>
            <p:ph type="sldNum" sz="quarter" idx="5"/>
          </p:nvPr>
        </p:nvSpPr>
        <p:spPr/>
        <p:txBody>
          <a:bodyPr/>
          <a:lstStyle/>
          <a:p>
            <a:fld id="{A16CFAD1-D197-4A88-B173-A6412E995EE5}" type="slidenum">
              <a:rPr lang="en-GB" smtClean="0"/>
              <a:pPr/>
              <a:t>1</a:t>
            </a:fld>
            <a:endParaRPr lang="en-GB"/>
          </a:p>
        </p:txBody>
      </p:sp>
    </p:spTree>
    <p:extLst>
      <p:ext uri="{BB962C8B-B14F-4D97-AF65-F5344CB8AC3E}">
        <p14:creationId xmlns:p14="http://schemas.microsoft.com/office/powerpoint/2010/main" val="23667055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rside A">
    <p:spTree>
      <p:nvGrpSpPr>
        <p:cNvPr id="1" name=""/>
        <p:cNvGrpSpPr/>
        <p:nvPr/>
      </p:nvGrpSpPr>
      <p:grpSpPr>
        <a:xfrm>
          <a:off x="0" y="0"/>
          <a:ext cx="0" cy="0"/>
          <a:chOff x="0" y="0"/>
          <a:chExt cx="0" cy="0"/>
        </a:xfrm>
      </p:grpSpPr>
      <p:sp>
        <p:nvSpPr>
          <p:cNvPr id="24" name="Footer Placeholder 4" hidden="1">
            <a:extLst>
              <a:ext uri="{FF2B5EF4-FFF2-40B4-BE49-F238E27FC236}">
                <a16:creationId xmlns:a16="http://schemas.microsoft.com/office/drawing/2014/main" id="{3409FD16-2C32-4EE0-9120-719AD3FFEBA5}"/>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ph type="ftr" sz="quarter" idx="3"/>
          </p:nvPr>
        </p:nvSpPr>
        <p:spPr>
          <a:xfrm>
            <a:off x="0" y="6876000"/>
            <a:ext cx="0" cy="0"/>
          </a:xfrm>
          <a:prstGeom prst="rect">
            <a:avLst/>
          </a:prstGeom>
        </p:spPr>
        <p:txBody>
          <a:bodyPr vert="horz" lIns="0" tIns="0" rIns="0" bIns="0" rtlCol="0" anchor="b" anchorCtr="0"/>
          <a:lstStyle>
            <a:lvl1pPr algn="ctr">
              <a:defRPr sz="100">
                <a:noFill/>
              </a:defRPr>
            </a:lvl1pPr>
          </a:lstStyle>
          <a:p>
            <a:endParaRPr lang="da-DK" dirty="0"/>
          </a:p>
        </p:txBody>
      </p:sp>
      <p:sp>
        <p:nvSpPr>
          <p:cNvPr id="25" name="Slide Number Placeholder 5" hidden="1">
            <a:extLst>
              <a:ext uri="{FF2B5EF4-FFF2-40B4-BE49-F238E27FC236}">
                <a16:creationId xmlns:a16="http://schemas.microsoft.com/office/drawing/2014/main" id="{5765F149-20D0-4F04-908C-55B1929817F9}"/>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ph type="sldNum" sz="quarter" idx="4"/>
          </p:nvPr>
        </p:nvSpPr>
        <p:spPr>
          <a:xfrm>
            <a:off x="0" y="6876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da-DK" smtClean="0"/>
              <a:pPr/>
              <a:t>‹nr.›</a:t>
            </a:fld>
            <a:endParaRPr lang="da-DK" dirty="0"/>
          </a:p>
        </p:txBody>
      </p:sp>
      <p:sp>
        <p:nvSpPr>
          <p:cNvPr id="34" name="Pladsholder til dato 19" hidden="1">
            <a:extLst>
              <a:ext uri="{FF2B5EF4-FFF2-40B4-BE49-F238E27FC236}">
                <a16:creationId xmlns:a16="http://schemas.microsoft.com/office/drawing/2014/main" id="{DB9AAEB8-2135-48DF-8029-1BE2F5D084E2}"/>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ph type="dt" sz="half" idx="2"/>
          </p:nvPr>
        </p:nvSpPr>
        <p:spPr>
          <a:xfrm>
            <a:off x="0" y="6858000"/>
            <a:ext cx="0" cy="0"/>
          </a:xfrm>
          <a:prstGeom prst="rect">
            <a:avLst/>
          </a:prstGeom>
        </p:spPr>
        <p:txBody>
          <a:bodyPr vert="horz" lIns="0" tIns="0" rIns="0" bIns="0" rtlCol="0" anchor="ctr"/>
          <a:lstStyle>
            <a:lvl1pPr algn="r">
              <a:defRPr sz="100">
                <a:noFill/>
              </a:defRPr>
            </a:lvl1pPr>
          </a:lstStyle>
          <a:p>
            <a:fld id="{264119C3-6EB1-4E24-AF0C-749C2BDD5B55}" type="datetime2">
              <a:rPr lang="da-DK" smtClean="0"/>
              <a:t>29. juni 2026</a:t>
            </a:fld>
            <a:endParaRPr lang="da-DK" dirty="0"/>
          </a:p>
        </p:txBody>
      </p:sp>
      <p:sp>
        <p:nvSpPr>
          <p:cNvPr id="20" name="Baggrundsfarve">
            <a:extLst>
              <a:ext uri="{FF2B5EF4-FFF2-40B4-BE49-F238E27FC236}">
                <a16:creationId xmlns:a16="http://schemas.microsoft.com/office/drawing/2014/main" id="{966784AF-5259-440C-839B-4658557D7992}"/>
              </a:ext>
            </a:extLst>
          </p:cNvPr>
          <p:cNvSpPr/>
          <p:nvPr userDrawn="1"/>
        </p:nvSpPr>
        <p:spPr>
          <a:xfrm>
            <a:off x="0" y="0"/>
            <a:ext cx="12193200" cy="6861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pic>
        <p:nvPicPr>
          <p:cNvPr id="19" name="Logo Hvid">
            <a:extLst>
              <a:ext uri="{FF2B5EF4-FFF2-40B4-BE49-F238E27FC236}">
                <a16:creationId xmlns:a16="http://schemas.microsoft.com/office/drawing/2014/main" id="{D1F4C6EB-2EF6-4382-A67D-353910AE5C9E}"/>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539749" y="358775"/>
            <a:ext cx="1080000" cy="443520"/>
          </a:xfrm>
          <a:prstGeom prst="rect">
            <a:avLst/>
          </a:prstGeom>
        </p:spPr>
      </p:pic>
      <p:grpSp>
        <p:nvGrpSpPr>
          <p:cNvPr id="14" name="Markør">
            <a:extLst>
              <a:ext uri="{FF2B5EF4-FFF2-40B4-BE49-F238E27FC236}">
                <a16:creationId xmlns:a16="http://schemas.microsoft.com/office/drawing/2014/main" id="{7477EEE5-B120-4D39-BCE0-E71EF1AD6F4B}"/>
              </a:ext>
            </a:extLst>
          </p:cNvPr>
          <p:cNvGrpSpPr>
            <a:grpSpLocks noChangeAspect="1"/>
          </p:cNvGrpSpPr>
          <p:nvPr userDrawn="1"/>
        </p:nvGrpSpPr>
        <p:grpSpPr bwMode="auto">
          <a:xfrm>
            <a:off x="2583726" y="6322227"/>
            <a:ext cx="285406" cy="270000"/>
            <a:chOff x="1477" y="-58"/>
            <a:chExt cx="4724" cy="4469"/>
          </a:xfrm>
          <a:solidFill>
            <a:srgbClr val="FA4650"/>
          </a:solidFill>
        </p:grpSpPr>
        <p:sp>
          <p:nvSpPr>
            <p:cNvPr id="15" name="Freeform 5">
              <a:extLst>
                <a:ext uri="{FF2B5EF4-FFF2-40B4-BE49-F238E27FC236}">
                  <a16:creationId xmlns:a16="http://schemas.microsoft.com/office/drawing/2014/main" id="{39C4CC57-5EDF-4B24-8AC8-35427FD3DE2A}"/>
                </a:ext>
              </a:extLst>
            </p:cNvPr>
            <p:cNvSpPr>
              <a:spLocks/>
            </p:cNvSpPr>
            <p:nvPr userDrawn="1"/>
          </p:nvSpPr>
          <p:spPr bwMode="auto">
            <a:xfrm>
              <a:off x="4058" y="2381"/>
              <a:ext cx="2143" cy="2030"/>
            </a:xfrm>
            <a:custGeom>
              <a:avLst/>
              <a:gdLst>
                <a:gd name="T0" fmla="*/ 168 w 1687"/>
                <a:gd name="T1" fmla="*/ 1048 h 1598"/>
                <a:gd name="T2" fmla="*/ 423 w 1687"/>
                <a:gd name="T3" fmla="*/ 1302 h 1598"/>
                <a:gd name="T4" fmla="*/ 1598 w 1687"/>
                <a:gd name="T5" fmla="*/ 1420 h 1598"/>
                <a:gd name="T6" fmla="*/ 1643 w 1687"/>
                <a:gd name="T7" fmla="*/ 1399 h 1598"/>
                <a:gd name="T8" fmla="*/ 1648 w 1687"/>
                <a:gd name="T9" fmla="*/ 1350 h 1598"/>
                <a:gd name="T10" fmla="*/ 1158 w 1687"/>
                <a:gd name="T11" fmla="*/ 252 h 1598"/>
                <a:gd name="T12" fmla="*/ 847 w 1687"/>
                <a:gd name="T13" fmla="*/ 89 h 1598"/>
                <a:gd name="T14" fmla="*/ 154 w 1687"/>
                <a:gd name="T15" fmla="*/ 313 h 1598"/>
                <a:gd name="T16" fmla="*/ 168 w 1687"/>
                <a:gd name="T17" fmla="*/ 1048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87" h="1598">
                  <a:moveTo>
                    <a:pt x="168" y="1048"/>
                  </a:moveTo>
                  <a:cubicBezTo>
                    <a:pt x="241" y="1146"/>
                    <a:pt x="327" y="1231"/>
                    <a:pt x="423" y="1302"/>
                  </a:cubicBezTo>
                  <a:cubicBezTo>
                    <a:pt x="766" y="1552"/>
                    <a:pt x="1216" y="1598"/>
                    <a:pt x="1598" y="1420"/>
                  </a:cubicBezTo>
                  <a:cubicBezTo>
                    <a:pt x="1643" y="1399"/>
                    <a:pt x="1643" y="1399"/>
                    <a:pt x="1643" y="1399"/>
                  </a:cubicBezTo>
                  <a:cubicBezTo>
                    <a:pt x="1648" y="1350"/>
                    <a:pt x="1648" y="1350"/>
                    <a:pt x="1648" y="1350"/>
                  </a:cubicBezTo>
                  <a:cubicBezTo>
                    <a:pt x="1687" y="923"/>
                    <a:pt x="1500" y="503"/>
                    <a:pt x="1158" y="252"/>
                  </a:cubicBezTo>
                  <a:cubicBezTo>
                    <a:pt x="1062" y="182"/>
                    <a:pt x="957" y="128"/>
                    <a:pt x="847" y="89"/>
                  </a:cubicBezTo>
                  <a:cubicBezTo>
                    <a:pt x="592" y="0"/>
                    <a:pt x="308" y="93"/>
                    <a:pt x="154" y="313"/>
                  </a:cubicBezTo>
                  <a:cubicBezTo>
                    <a:pt x="0" y="535"/>
                    <a:pt x="6" y="830"/>
                    <a:pt x="168" y="10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16" name="Freeform 6">
              <a:extLst>
                <a:ext uri="{FF2B5EF4-FFF2-40B4-BE49-F238E27FC236}">
                  <a16:creationId xmlns:a16="http://schemas.microsoft.com/office/drawing/2014/main" id="{E693A00E-3A47-40DE-96E3-71B5FBD51FDD}"/>
                </a:ext>
              </a:extLst>
            </p:cNvPr>
            <p:cNvSpPr>
              <a:spLocks/>
            </p:cNvSpPr>
            <p:nvPr userDrawn="1"/>
          </p:nvSpPr>
          <p:spPr bwMode="auto">
            <a:xfrm>
              <a:off x="1477" y="2381"/>
              <a:ext cx="2143" cy="2030"/>
            </a:xfrm>
            <a:custGeom>
              <a:avLst/>
              <a:gdLst>
                <a:gd name="T0" fmla="*/ 1533 w 1687"/>
                <a:gd name="T1" fmla="*/ 313 h 1598"/>
                <a:gd name="T2" fmla="*/ 841 w 1687"/>
                <a:gd name="T3" fmla="*/ 89 h 1598"/>
                <a:gd name="T4" fmla="*/ 529 w 1687"/>
                <a:gd name="T5" fmla="*/ 252 h 1598"/>
                <a:gd name="T6" fmla="*/ 40 w 1687"/>
                <a:gd name="T7" fmla="*/ 1350 h 1598"/>
                <a:gd name="T8" fmla="*/ 45 w 1687"/>
                <a:gd name="T9" fmla="*/ 1399 h 1598"/>
                <a:gd name="T10" fmla="*/ 90 w 1687"/>
                <a:gd name="T11" fmla="*/ 1420 h 1598"/>
                <a:gd name="T12" fmla="*/ 1264 w 1687"/>
                <a:gd name="T13" fmla="*/ 1302 h 1598"/>
                <a:gd name="T14" fmla="*/ 1519 w 1687"/>
                <a:gd name="T15" fmla="*/ 1048 h 1598"/>
                <a:gd name="T16" fmla="*/ 1533 w 1687"/>
                <a:gd name="T17" fmla="*/ 313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87" h="1598">
                  <a:moveTo>
                    <a:pt x="1533" y="313"/>
                  </a:moveTo>
                  <a:cubicBezTo>
                    <a:pt x="1379" y="93"/>
                    <a:pt x="1095" y="0"/>
                    <a:pt x="841" y="89"/>
                  </a:cubicBezTo>
                  <a:cubicBezTo>
                    <a:pt x="730" y="128"/>
                    <a:pt x="625" y="182"/>
                    <a:pt x="529" y="252"/>
                  </a:cubicBezTo>
                  <a:cubicBezTo>
                    <a:pt x="188" y="503"/>
                    <a:pt x="0" y="923"/>
                    <a:pt x="40" y="1350"/>
                  </a:cubicBezTo>
                  <a:cubicBezTo>
                    <a:pt x="45" y="1399"/>
                    <a:pt x="45" y="1399"/>
                    <a:pt x="45" y="1399"/>
                  </a:cubicBezTo>
                  <a:cubicBezTo>
                    <a:pt x="90" y="1420"/>
                    <a:pt x="90" y="1420"/>
                    <a:pt x="90" y="1420"/>
                  </a:cubicBezTo>
                  <a:cubicBezTo>
                    <a:pt x="471" y="1598"/>
                    <a:pt x="921" y="1552"/>
                    <a:pt x="1264" y="1302"/>
                  </a:cubicBezTo>
                  <a:cubicBezTo>
                    <a:pt x="1361" y="1231"/>
                    <a:pt x="1446" y="1146"/>
                    <a:pt x="1519" y="1048"/>
                  </a:cubicBezTo>
                  <a:cubicBezTo>
                    <a:pt x="1682" y="830"/>
                    <a:pt x="1687" y="535"/>
                    <a:pt x="1533" y="3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17" name="Freeform 7">
              <a:extLst>
                <a:ext uri="{FF2B5EF4-FFF2-40B4-BE49-F238E27FC236}">
                  <a16:creationId xmlns:a16="http://schemas.microsoft.com/office/drawing/2014/main" id="{33031273-FF61-403A-8584-29E091AA3F97}"/>
                </a:ext>
              </a:extLst>
            </p:cNvPr>
            <p:cNvSpPr>
              <a:spLocks/>
            </p:cNvSpPr>
            <p:nvPr userDrawn="1"/>
          </p:nvSpPr>
          <p:spPr bwMode="auto">
            <a:xfrm>
              <a:off x="1477" y="-28"/>
              <a:ext cx="2143" cy="2031"/>
            </a:xfrm>
            <a:custGeom>
              <a:avLst/>
              <a:gdLst>
                <a:gd name="T0" fmla="*/ 1519 w 1687"/>
                <a:gd name="T1" fmla="*/ 550 h 1598"/>
                <a:gd name="T2" fmla="*/ 1264 w 1687"/>
                <a:gd name="T3" fmla="*/ 296 h 1598"/>
                <a:gd name="T4" fmla="*/ 90 w 1687"/>
                <a:gd name="T5" fmla="*/ 178 h 1598"/>
                <a:gd name="T6" fmla="*/ 45 w 1687"/>
                <a:gd name="T7" fmla="*/ 199 h 1598"/>
                <a:gd name="T8" fmla="*/ 40 w 1687"/>
                <a:gd name="T9" fmla="*/ 248 h 1598"/>
                <a:gd name="T10" fmla="*/ 529 w 1687"/>
                <a:gd name="T11" fmla="*/ 1346 h 1598"/>
                <a:gd name="T12" fmla="*/ 841 w 1687"/>
                <a:gd name="T13" fmla="*/ 1509 h 1598"/>
                <a:gd name="T14" fmla="*/ 1533 w 1687"/>
                <a:gd name="T15" fmla="*/ 1285 h 1598"/>
                <a:gd name="T16" fmla="*/ 1519 w 1687"/>
                <a:gd name="T17" fmla="*/ 55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87" h="1598">
                  <a:moveTo>
                    <a:pt x="1519" y="550"/>
                  </a:moveTo>
                  <a:cubicBezTo>
                    <a:pt x="1446" y="452"/>
                    <a:pt x="1361" y="367"/>
                    <a:pt x="1264" y="296"/>
                  </a:cubicBezTo>
                  <a:cubicBezTo>
                    <a:pt x="921" y="46"/>
                    <a:pt x="471" y="0"/>
                    <a:pt x="90" y="178"/>
                  </a:cubicBezTo>
                  <a:cubicBezTo>
                    <a:pt x="45" y="199"/>
                    <a:pt x="45" y="199"/>
                    <a:pt x="45" y="199"/>
                  </a:cubicBezTo>
                  <a:cubicBezTo>
                    <a:pt x="40" y="248"/>
                    <a:pt x="40" y="248"/>
                    <a:pt x="40" y="248"/>
                  </a:cubicBezTo>
                  <a:cubicBezTo>
                    <a:pt x="0" y="675"/>
                    <a:pt x="188" y="1095"/>
                    <a:pt x="529" y="1346"/>
                  </a:cubicBezTo>
                  <a:cubicBezTo>
                    <a:pt x="625" y="1416"/>
                    <a:pt x="730" y="1470"/>
                    <a:pt x="841" y="1509"/>
                  </a:cubicBezTo>
                  <a:cubicBezTo>
                    <a:pt x="1095" y="1598"/>
                    <a:pt x="1379" y="1505"/>
                    <a:pt x="1533" y="1285"/>
                  </a:cubicBezTo>
                  <a:cubicBezTo>
                    <a:pt x="1687" y="1063"/>
                    <a:pt x="1682" y="768"/>
                    <a:pt x="1519" y="5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18" name="Freeform 8">
              <a:extLst>
                <a:ext uri="{FF2B5EF4-FFF2-40B4-BE49-F238E27FC236}">
                  <a16:creationId xmlns:a16="http://schemas.microsoft.com/office/drawing/2014/main" id="{31A61651-540D-4387-B432-D3C2AC73106C}"/>
                </a:ext>
              </a:extLst>
            </p:cNvPr>
            <p:cNvSpPr>
              <a:spLocks/>
            </p:cNvSpPr>
            <p:nvPr userDrawn="1"/>
          </p:nvSpPr>
          <p:spPr bwMode="auto">
            <a:xfrm>
              <a:off x="4146" y="-58"/>
              <a:ext cx="2021" cy="2022"/>
            </a:xfrm>
            <a:custGeom>
              <a:avLst/>
              <a:gdLst>
                <a:gd name="T0" fmla="*/ 1449 w 1591"/>
                <a:gd name="T1" fmla="*/ 784 h 1591"/>
                <a:gd name="T2" fmla="*/ 1073 w 1591"/>
                <a:gd name="T3" fmla="*/ 690 h 1591"/>
                <a:gd name="T4" fmla="*/ 1072 w 1591"/>
                <a:gd name="T5" fmla="*/ 691 h 1591"/>
                <a:gd name="T6" fmla="*/ 951 w 1591"/>
                <a:gd name="T7" fmla="*/ 661 h 1591"/>
                <a:gd name="T8" fmla="*/ 932 w 1591"/>
                <a:gd name="T9" fmla="*/ 538 h 1591"/>
                <a:gd name="T10" fmla="*/ 932 w 1591"/>
                <a:gd name="T11" fmla="*/ 537 h 1591"/>
                <a:gd name="T12" fmla="*/ 872 w 1591"/>
                <a:gd name="T13" fmla="*/ 154 h 1591"/>
                <a:gd name="T14" fmla="*/ 287 w 1591"/>
                <a:gd name="T15" fmla="*/ 176 h 1591"/>
                <a:gd name="T16" fmla="*/ 160 w 1591"/>
                <a:gd name="T17" fmla="*/ 357 h 1591"/>
                <a:gd name="T18" fmla="*/ 160 w 1591"/>
                <a:gd name="T19" fmla="*/ 357 h 1591"/>
                <a:gd name="T20" fmla="*/ 37 w 1591"/>
                <a:gd name="T21" fmla="*/ 1271 h 1591"/>
                <a:gd name="T22" fmla="*/ 110 w 1591"/>
                <a:gd name="T23" fmla="*/ 1432 h 1591"/>
                <a:gd name="T24" fmla="*/ 110 w 1591"/>
                <a:gd name="T25" fmla="*/ 1432 h 1591"/>
                <a:gd name="T26" fmla="*/ 264 w 1591"/>
                <a:gd name="T27" fmla="*/ 1519 h 1591"/>
                <a:gd name="T28" fmla="*/ 1185 w 1591"/>
                <a:gd name="T29" fmla="*/ 1476 h 1591"/>
                <a:gd name="T30" fmla="*/ 1185 w 1591"/>
                <a:gd name="T31" fmla="*/ 1475 h 1591"/>
                <a:gd name="T32" fmla="*/ 1376 w 1591"/>
                <a:gd name="T33" fmla="*/ 1364 h 1591"/>
                <a:gd name="T34" fmla="*/ 1449 w 1591"/>
                <a:gd name="T35" fmla="*/ 784 h 1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91" h="1591">
                  <a:moveTo>
                    <a:pt x="1449" y="784"/>
                  </a:moveTo>
                  <a:cubicBezTo>
                    <a:pt x="1357" y="683"/>
                    <a:pt x="1212" y="652"/>
                    <a:pt x="1073" y="690"/>
                  </a:cubicBezTo>
                  <a:cubicBezTo>
                    <a:pt x="1072" y="691"/>
                    <a:pt x="1072" y="691"/>
                    <a:pt x="1072" y="691"/>
                  </a:cubicBezTo>
                  <a:cubicBezTo>
                    <a:pt x="1027" y="703"/>
                    <a:pt x="981" y="694"/>
                    <a:pt x="951" y="661"/>
                  </a:cubicBezTo>
                  <a:cubicBezTo>
                    <a:pt x="921" y="629"/>
                    <a:pt x="916" y="581"/>
                    <a:pt x="932" y="538"/>
                  </a:cubicBezTo>
                  <a:cubicBezTo>
                    <a:pt x="932" y="537"/>
                    <a:pt x="932" y="537"/>
                    <a:pt x="932" y="537"/>
                  </a:cubicBezTo>
                  <a:cubicBezTo>
                    <a:pt x="982" y="402"/>
                    <a:pt x="964" y="255"/>
                    <a:pt x="872" y="154"/>
                  </a:cubicBezTo>
                  <a:cubicBezTo>
                    <a:pt x="731" y="0"/>
                    <a:pt x="469" y="10"/>
                    <a:pt x="287" y="176"/>
                  </a:cubicBezTo>
                  <a:cubicBezTo>
                    <a:pt x="229" y="230"/>
                    <a:pt x="187" y="292"/>
                    <a:pt x="160" y="357"/>
                  </a:cubicBezTo>
                  <a:cubicBezTo>
                    <a:pt x="160" y="357"/>
                    <a:pt x="160" y="357"/>
                    <a:pt x="160" y="357"/>
                  </a:cubicBezTo>
                  <a:cubicBezTo>
                    <a:pt x="17" y="671"/>
                    <a:pt x="0" y="929"/>
                    <a:pt x="37" y="1271"/>
                  </a:cubicBezTo>
                  <a:cubicBezTo>
                    <a:pt x="42" y="1332"/>
                    <a:pt x="68" y="1386"/>
                    <a:pt x="110" y="1432"/>
                  </a:cubicBezTo>
                  <a:cubicBezTo>
                    <a:pt x="110" y="1432"/>
                    <a:pt x="110" y="1432"/>
                    <a:pt x="110" y="1432"/>
                  </a:cubicBezTo>
                  <a:cubicBezTo>
                    <a:pt x="152" y="1478"/>
                    <a:pt x="203" y="1509"/>
                    <a:pt x="264" y="1519"/>
                  </a:cubicBezTo>
                  <a:cubicBezTo>
                    <a:pt x="602" y="1586"/>
                    <a:pt x="861" y="1591"/>
                    <a:pt x="1185" y="1476"/>
                  </a:cubicBezTo>
                  <a:cubicBezTo>
                    <a:pt x="1185" y="1475"/>
                    <a:pt x="1185" y="1475"/>
                    <a:pt x="1185" y="1475"/>
                  </a:cubicBezTo>
                  <a:cubicBezTo>
                    <a:pt x="1253" y="1454"/>
                    <a:pt x="1319" y="1417"/>
                    <a:pt x="1376" y="1364"/>
                  </a:cubicBezTo>
                  <a:cubicBezTo>
                    <a:pt x="1558" y="1198"/>
                    <a:pt x="1591" y="938"/>
                    <a:pt x="1449" y="78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grpSp>
      <p:sp>
        <p:nvSpPr>
          <p:cNvPr id="11" name="Titel 10">
            <a:extLst>
              <a:ext uri="{FF2B5EF4-FFF2-40B4-BE49-F238E27FC236}">
                <a16:creationId xmlns:a16="http://schemas.microsoft.com/office/drawing/2014/main" id="{7BAC5FC4-EE65-4799-B00C-7F4A195397C8}"/>
              </a:ext>
            </a:extLst>
          </p:cNvPr>
          <p:cNvSpPr>
            <a:spLocks noGrp="1"/>
          </p:cNvSpPr>
          <p:nvPr>
            <p:ph type="title" hasCustomPrompt="1"/>
          </p:nvPr>
        </p:nvSpPr>
        <p:spPr>
          <a:xfrm>
            <a:off x="2595563" y="1490597"/>
            <a:ext cx="8801100" cy="2417523"/>
          </a:xfrm>
        </p:spPr>
        <p:txBody>
          <a:bodyPr anchor="b" anchorCtr="0">
            <a:noAutofit/>
          </a:bodyPr>
          <a:lstStyle>
            <a:lvl1pPr>
              <a:lnSpc>
                <a:spcPct val="83000"/>
              </a:lnSpc>
              <a:defRPr sz="6000">
                <a:solidFill>
                  <a:schemeClr val="bg1"/>
                </a:solidFill>
              </a:defRPr>
            </a:lvl1pPr>
          </a:lstStyle>
          <a:p>
            <a:r>
              <a:rPr lang="da-DK" dirty="0"/>
              <a:t>Forside </a:t>
            </a:r>
            <a:br>
              <a:rPr lang="da-DK" dirty="0"/>
            </a:br>
            <a:r>
              <a:rPr lang="da-DK" dirty="0"/>
              <a:t>Indsæt titel</a:t>
            </a:r>
            <a:br>
              <a:rPr lang="da-DK" dirty="0"/>
            </a:br>
            <a:r>
              <a:rPr lang="da-DK" dirty="0"/>
              <a:t>Max 3 linjer</a:t>
            </a:r>
          </a:p>
        </p:txBody>
      </p:sp>
      <p:sp>
        <p:nvSpPr>
          <p:cNvPr id="3" name="Subtitle 2"/>
          <p:cNvSpPr>
            <a:spLocks noGrp="1"/>
          </p:cNvSpPr>
          <p:nvPr>
            <p:ph type="subTitle" idx="1" hasCustomPrompt="1"/>
          </p:nvPr>
        </p:nvSpPr>
        <p:spPr>
          <a:xfrm>
            <a:off x="2595562" y="4213950"/>
            <a:ext cx="6997701" cy="1736000"/>
          </a:xfrm>
        </p:spPr>
        <p:txBody>
          <a:bodyPr lIns="0" tIns="0" rIns="0" bIns="0"/>
          <a:lstStyle>
            <a:lvl1pPr marL="0" indent="0" algn="l">
              <a:lnSpc>
                <a:spcPct val="105000"/>
              </a:lnSpc>
              <a:spcBef>
                <a:spcPts val="0"/>
              </a:spcBef>
              <a:spcAft>
                <a:spcPts val="0"/>
              </a:spcAft>
              <a:buFont typeface="Berlingske Sans Offc" panose="02000503050000020004" pitchFamily="2" charset="0"/>
              <a:buChar char="​"/>
              <a:defRPr sz="2000" b="0">
                <a:solidFill>
                  <a:schemeClr val="bg1"/>
                </a:solidFill>
                <a:latin typeface="Berlingske Serif Txt Offc Xligh" panose="02000303060000020004" pitchFamily="2" charset="0"/>
              </a:defRPr>
            </a:lvl1pPr>
            <a:lvl2pPr marL="0" indent="0" algn="l">
              <a:lnSpc>
                <a:spcPct val="105000"/>
              </a:lnSpc>
              <a:spcAft>
                <a:spcPts val="0"/>
              </a:spcAft>
              <a:buFont typeface="Berlingske Sans Offc" panose="02000503050000020004" pitchFamily="2" charset="0"/>
              <a:buChar char="​"/>
              <a:defRPr sz="2000" b="0">
                <a:solidFill>
                  <a:schemeClr val="bg1"/>
                </a:solidFill>
                <a:latin typeface="Berlingske Serif Txt Offc Xligh" panose="02000303060000020004" pitchFamily="2" charset="0"/>
              </a:defRPr>
            </a:lvl2pPr>
            <a:lvl3pPr marL="0" indent="0" algn="l">
              <a:lnSpc>
                <a:spcPct val="105000"/>
              </a:lnSpc>
              <a:spcAft>
                <a:spcPts val="0"/>
              </a:spcAft>
              <a:buFont typeface="Berlingske Sans Offc" panose="02000503050000020004" pitchFamily="2" charset="0"/>
              <a:buChar char="​"/>
              <a:defRPr sz="2000" b="0">
                <a:latin typeface="Berlingske Serif Txt Offc Xligh" panose="02000303060000020004" pitchFamily="2" charset="0"/>
              </a:defRPr>
            </a:lvl3pPr>
            <a:lvl4pPr marL="0" indent="0" algn="l">
              <a:lnSpc>
                <a:spcPct val="105000"/>
              </a:lnSpc>
              <a:spcAft>
                <a:spcPts val="0"/>
              </a:spcAft>
              <a:buFont typeface="Berlingske Sans Offc" panose="02000503050000020004" pitchFamily="2" charset="0"/>
              <a:buChar char="​"/>
              <a:defRPr sz="2000" b="0">
                <a:latin typeface="Berlingske Serif Txt Offc Xligh" panose="02000303060000020004" pitchFamily="2" charset="0"/>
              </a:defRPr>
            </a:lvl4pPr>
            <a:lvl5pPr marL="0" indent="0" algn="l">
              <a:lnSpc>
                <a:spcPct val="105000"/>
              </a:lnSpc>
              <a:spcAft>
                <a:spcPts val="0"/>
              </a:spcAft>
              <a:buFont typeface="Berlingske Sans Offc" panose="02000503050000020004" pitchFamily="2" charset="0"/>
              <a:buChar char="​"/>
              <a:defRPr sz="2000" b="0">
                <a:latin typeface="Berlingske Serif Txt Offc Xligh" panose="02000303060000020004" pitchFamily="2" charset="0"/>
              </a:defRPr>
            </a:lvl5pPr>
            <a:lvl6pPr marL="0" indent="0" algn="l">
              <a:lnSpc>
                <a:spcPct val="105000"/>
              </a:lnSpc>
              <a:spcAft>
                <a:spcPts val="0"/>
              </a:spcAft>
              <a:buFont typeface="Berlingske Sans Offc" panose="02000503050000020004" pitchFamily="2" charset="0"/>
              <a:buChar char="​"/>
              <a:defRPr sz="2000" b="0">
                <a:latin typeface="Berlingske Serif Txt Offc Xligh" panose="02000303060000020004" pitchFamily="2" charset="0"/>
              </a:defRPr>
            </a:lvl6pPr>
            <a:lvl7pPr marL="0" indent="0" algn="l">
              <a:lnSpc>
                <a:spcPct val="105000"/>
              </a:lnSpc>
              <a:buFont typeface="Berlingske Sans Offc" panose="02000503050000020004" pitchFamily="2" charset="0"/>
              <a:buChar char="​"/>
              <a:defRPr sz="2000" b="0">
                <a:latin typeface="Berlingske Serif Txt Offc Xligh" panose="02000303060000020004" pitchFamily="2" charset="0"/>
              </a:defRPr>
            </a:lvl7pPr>
            <a:lvl8pPr marL="0" indent="0" algn="l">
              <a:lnSpc>
                <a:spcPct val="105000"/>
              </a:lnSpc>
              <a:spcAft>
                <a:spcPts val="0"/>
              </a:spcAft>
              <a:buFont typeface="Berlingske Sans Offc" panose="02000503050000020004" pitchFamily="2" charset="0"/>
              <a:buChar char="​"/>
              <a:defRPr sz="2000" b="0">
                <a:latin typeface="Berlingske Serif Txt Offc Xligh" panose="02000303060000020004" pitchFamily="2" charset="0"/>
              </a:defRPr>
            </a:lvl8pPr>
            <a:lvl9pPr marL="0" indent="0" algn="l">
              <a:lnSpc>
                <a:spcPct val="105000"/>
              </a:lnSpc>
              <a:buFont typeface="Berlingske Sans Offc" panose="02000503050000020004" pitchFamily="2" charset="0"/>
              <a:buChar char="​"/>
              <a:defRPr sz="2000" b="0">
                <a:latin typeface="Berlingske Serif Txt Offc Xligh" panose="02000303060000020004" pitchFamily="2" charset="0"/>
              </a:defRPr>
            </a:lvl9pPr>
          </a:lstStyle>
          <a:p>
            <a:r>
              <a:rPr lang="da-DK" dirty="0"/>
              <a:t>Klik for at tilføje undertitel</a:t>
            </a:r>
          </a:p>
          <a:p>
            <a:pPr lvl="1"/>
            <a:endParaRPr lang="da-DK" dirty="0"/>
          </a:p>
        </p:txBody>
      </p:sp>
      <p:sp>
        <p:nvSpPr>
          <p:cNvPr id="27" name="Pladsholder til tekst 26">
            <a:extLst>
              <a:ext uri="{FF2B5EF4-FFF2-40B4-BE49-F238E27FC236}">
                <a16:creationId xmlns:a16="http://schemas.microsoft.com/office/drawing/2014/main" id="{348D2CAD-1ABC-4F28-8BEB-6DC7AD4BBF7A}"/>
              </a:ext>
            </a:extLst>
          </p:cNvPr>
          <p:cNvSpPr>
            <a:spLocks noGrp="1"/>
          </p:cNvSpPr>
          <p:nvPr>
            <p:ph type="body" sz="quarter" idx="11" hasCustomPrompt="1"/>
          </p:nvPr>
        </p:nvSpPr>
        <p:spPr>
          <a:xfrm>
            <a:off x="2993492" y="6268228"/>
            <a:ext cx="6599771" cy="180000"/>
          </a:xfrm>
        </p:spPr>
        <p:txBody>
          <a:bodyPr lIns="0" tIns="0" rIns="0" bIns="0" anchor="b" anchorCtr="0"/>
          <a:lstStyle>
            <a:lvl1pPr marL="0" indent="0">
              <a:buNone/>
              <a:defRPr sz="900">
                <a:solidFill>
                  <a:schemeClr val="bg1"/>
                </a:solidFill>
                <a:latin typeface="Berlingske Sans Offc Xbold" panose="02000903050000020004" pitchFamily="2" charset="0"/>
              </a:defRPr>
            </a:lvl1pPr>
            <a:lvl2pPr marL="0" indent="0">
              <a:buNone/>
              <a:defRPr sz="900"/>
            </a:lvl2pPr>
            <a:lvl3pPr marL="0" indent="0">
              <a:buNone/>
              <a:defRPr sz="900"/>
            </a:lvl3pPr>
            <a:lvl4pPr marL="0" indent="0">
              <a:buNone/>
              <a:defRPr sz="900"/>
            </a:lvl4pPr>
            <a:lvl5pPr marL="0" indent="0">
              <a:buNone/>
              <a:defRPr sz="900"/>
            </a:lvl5pPr>
          </a:lstStyle>
          <a:p>
            <a:pPr lvl="0"/>
            <a:r>
              <a:rPr lang="da-DK" dirty="0"/>
              <a:t>Klik for at tilføje Navn</a:t>
            </a:r>
          </a:p>
        </p:txBody>
      </p:sp>
      <p:sp>
        <p:nvSpPr>
          <p:cNvPr id="29" name="Pladsholder til tekst 28">
            <a:extLst>
              <a:ext uri="{FF2B5EF4-FFF2-40B4-BE49-F238E27FC236}">
                <a16:creationId xmlns:a16="http://schemas.microsoft.com/office/drawing/2014/main" id="{B4281120-6B92-474C-9BFD-719549476E3D}"/>
              </a:ext>
            </a:extLst>
          </p:cNvPr>
          <p:cNvSpPr>
            <a:spLocks noGrp="1"/>
          </p:cNvSpPr>
          <p:nvPr>
            <p:ph type="body" sz="quarter" idx="12" hasCustomPrompt="1"/>
          </p:nvPr>
        </p:nvSpPr>
        <p:spPr>
          <a:xfrm>
            <a:off x="2993492" y="6459313"/>
            <a:ext cx="6599771" cy="167265"/>
          </a:xfrm>
        </p:spPr>
        <p:txBody>
          <a:bodyPr lIns="0" tIns="0" rIns="0" bIns="0"/>
          <a:lstStyle>
            <a:lvl1pPr marL="0" indent="0">
              <a:buNone/>
              <a:defRPr sz="900">
                <a:solidFill>
                  <a:schemeClr val="bg1"/>
                </a:solidFill>
                <a:latin typeface="+mn-lt"/>
              </a:defRPr>
            </a:lvl1pPr>
            <a:lvl2pPr marL="0" indent="0">
              <a:buNone/>
              <a:defRPr sz="900">
                <a:latin typeface="+mn-lt"/>
              </a:defRPr>
            </a:lvl2pPr>
            <a:lvl3pPr marL="0" indent="0">
              <a:buNone/>
              <a:defRPr sz="900">
                <a:latin typeface="+mn-lt"/>
              </a:defRPr>
            </a:lvl3pPr>
            <a:lvl4pPr marL="0" indent="0">
              <a:buNone/>
              <a:defRPr sz="900">
                <a:latin typeface="+mn-lt"/>
              </a:defRPr>
            </a:lvl4pPr>
            <a:lvl5pPr marL="0" indent="0">
              <a:buNone/>
              <a:defRPr sz="900">
                <a:latin typeface="+mn-lt"/>
              </a:defRPr>
            </a:lvl5pPr>
          </a:lstStyle>
          <a:p>
            <a:pPr lvl="0"/>
            <a:r>
              <a:rPr lang="da-DK" dirty="0"/>
              <a:t>Klik for at tilføje Stilling, afdeling, virksomhed</a:t>
            </a:r>
          </a:p>
        </p:txBody>
      </p:sp>
      <p:sp>
        <p:nvSpPr>
          <p:cNvPr id="33" name="Text Placeholder 32">
            <a:extLst>
              <a:ext uri="{FF2B5EF4-FFF2-40B4-BE49-F238E27FC236}">
                <a16:creationId xmlns:a16="http://schemas.microsoft.com/office/drawing/2014/main" id="{A7DC4F36-0DEF-44D2-9AEB-052D31E6DF04}"/>
              </a:ext>
            </a:extLst>
          </p:cNvPr>
          <p:cNvSpPr>
            <a:spLocks noGrp="1"/>
          </p:cNvSpPr>
          <p:nvPr>
            <p:ph type="body" sz="quarter" idx="21" hasCustomPrompt="1"/>
          </p:nvPr>
        </p:nvSpPr>
        <p:spPr>
          <a:xfrm>
            <a:off x="539749" y="5949950"/>
            <a:ext cx="1587498" cy="651249"/>
          </a:xfrm>
        </p:spPr>
        <p:txBody>
          <a:bodyPr lIns="0" tIns="0" rIns="0" bIns="0" anchor="b" anchorCtr="0"/>
          <a:lstStyle>
            <a:lvl1pPr marL="0" indent="0">
              <a:buNone/>
              <a:defRPr sz="900">
                <a:solidFill>
                  <a:schemeClr val="bg1"/>
                </a:solidFill>
              </a:defRPr>
            </a:lvl1pPr>
            <a:lvl2pPr marL="0" indent="0">
              <a:buNone/>
              <a:defRPr sz="900">
                <a:solidFill>
                  <a:schemeClr val="bg1"/>
                </a:solidFill>
              </a:defRPr>
            </a:lvl2pPr>
            <a:lvl3pPr marL="0" indent="0">
              <a:buNone/>
              <a:defRPr sz="900">
                <a:solidFill>
                  <a:schemeClr val="bg1"/>
                </a:solidFill>
              </a:defRPr>
            </a:lvl3pPr>
            <a:lvl4pPr marL="0" indent="0">
              <a:buNone/>
              <a:defRPr sz="900">
                <a:solidFill>
                  <a:schemeClr val="bg1"/>
                </a:solidFill>
              </a:defRPr>
            </a:lvl4pPr>
            <a:lvl5pPr marL="0" indent="0">
              <a:buNone/>
              <a:defRPr sz="900">
                <a:solidFill>
                  <a:schemeClr val="bg1"/>
                </a:solidFill>
              </a:defRPr>
            </a:lvl5pPr>
          </a:lstStyle>
          <a:p>
            <a:pPr lvl="0"/>
            <a:r>
              <a:rPr lang="da-DK" dirty="0"/>
              <a:t>Klik for at tilføje dato eller anden tekst</a:t>
            </a:r>
          </a:p>
        </p:txBody>
      </p:sp>
    </p:spTree>
    <p:extLst>
      <p:ext uri="{BB962C8B-B14F-4D97-AF65-F5344CB8AC3E}">
        <p14:creationId xmlns:p14="http://schemas.microsoft.com/office/powerpoint/2010/main" val="35757291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kst og billede (B)">
    <p:spTree>
      <p:nvGrpSpPr>
        <p:cNvPr id="1" name=""/>
        <p:cNvGrpSpPr/>
        <p:nvPr/>
      </p:nvGrpSpPr>
      <p:grpSpPr>
        <a:xfrm>
          <a:off x="0" y="0"/>
          <a:ext cx="0" cy="0"/>
          <a:chOff x="0" y="0"/>
          <a:chExt cx="0" cy="0"/>
        </a:xfrm>
      </p:grpSpPr>
      <p:sp>
        <p:nvSpPr>
          <p:cNvPr id="11" name="Pladsholder til dato 10" hidden="1">
            <a:extLst>
              <a:ext uri="{FF2B5EF4-FFF2-40B4-BE49-F238E27FC236}">
                <a16:creationId xmlns:a16="http://schemas.microsoft.com/office/drawing/2014/main" id="{7970D69B-5053-4AD3-AA66-8D1E73539582}"/>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ph type="dt" sz="half" idx="15"/>
          </p:nvPr>
        </p:nvSpPr>
        <p:spPr/>
        <p:txBody>
          <a:bodyPr/>
          <a:lstStyle/>
          <a:p>
            <a:fld id="{7892B9D5-BFC9-4A01-95AF-560EB80DBB5C}" type="datetime2">
              <a:rPr lang="da-DK" smtClean="0"/>
              <a:t>29. juni 2026</a:t>
            </a:fld>
            <a:endParaRPr lang="da-DK" dirty="0"/>
          </a:p>
        </p:txBody>
      </p:sp>
      <p:sp>
        <p:nvSpPr>
          <p:cNvPr id="8" name="Titel 1">
            <a:extLst>
              <a:ext uri="{FF2B5EF4-FFF2-40B4-BE49-F238E27FC236}">
                <a16:creationId xmlns:a16="http://schemas.microsoft.com/office/drawing/2014/main" id="{1E8715CD-BEE6-429F-9AB4-2B828BDF2D72}"/>
              </a:ext>
            </a:extLst>
          </p:cNvPr>
          <p:cNvSpPr>
            <a:spLocks noGrp="1"/>
          </p:cNvSpPr>
          <p:nvPr>
            <p:ph type="title" hasCustomPrompt="1"/>
          </p:nvPr>
        </p:nvSpPr>
        <p:spPr>
          <a:xfrm>
            <a:off x="790575" y="728663"/>
            <a:ext cx="5195888" cy="1044000"/>
          </a:xfrm>
        </p:spPr>
        <p:txBody>
          <a:bodyPr/>
          <a:lstStyle>
            <a:lvl1pPr>
              <a:defRPr/>
            </a:lvl1pPr>
          </a:lstStyle>
          <a:p>
            <a:r>
              <a:rPr lang="da-DK" dirty="0"/>
              <a:t>Klik for at tilføje overskrift i maksimum to linjer</a:t>
            </a:r>
          </a:p>
        </p:txBody>
      </p:sp>
      <p:sp>
        <p:nvSpPr>
          <p:cNvPr id="3" name="Content Placeholder 2"/>
          <p:cNvSpPr>
            <a:spLocks noGrp="1"/>
          </p:cNvSpPr>
          <p:nvPr>
            <p:ph idx="1" hasCustomPrompt="1"/>
          </p:nvPr>
        </p:nvSpPr>
        <p:spPr>
          <a:xfrm>
            <a:off x="790576" y="2264400"/>
            <a:ext cx="5195888" cy="3704400"/>
          </a:xfrm>
        </p:spPr>
        <p:txBody>
          <a:bodyPr/>
          <a:lstStyle>
            <a:lvl1pPr>
              <a:defRPr/>
            </a:lvl1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7" name="Picture Placeholder 3">
            <a:extLst>
              <a:ext uri="{FF2B5EF4-FFF2-40B4-BE49-F238E27FC236}">
                <a16:creationId xmlns:a16="http://schemas.microsoft.com/office/drawing/2014/main" id="{C3740E63-FE5A-40EF-8F52-2CDC77D09BCF}"/>
              </a:ext>
            </a:extLst>
          </p:cNvPr>
          <p:cNvSpPr>
            <a:spLocks noGrp="1"/>
          </p:cNvSpPr>
          <p:nvPr>
            <p:ph type="pic" sz="quarter" idx="14"/>
          </p:nvPr>
        </p:nvSpPr>
        <p:spPr>
          <a:xfrm>
            <a:off x="6202362" y="0"/>
            <a:ext cx="5989637" cy="6857999"/>
          </a:xfrm>
        </p:spPr>
        <p:txBody>
          <a:bodyPr tIns="648000" anchor="ctr" anchorCtr="0"/>
          <a:lstStyle>
            <a:lvl1pPr marL="0" indent="0" algn="ctr">
              <a:buNone/>
              <a:defRPr sz="1600"/>
            </a:lvl1pPr>
          </a:lstStyle>
          <a:p>
            <a:r>
              <a:rPr lang="da-DK" noProof="0"/>
              <a:t>Klik på ikonet for at tilføje et billede</a:t>
            </a:r>
            <a:endParaRPr lang="da-DK" noProof="0" dirty="0"/>
          </a:p>
        </p:txBody>
      </p:sp>
      <p:sp>
        <p:nvSpPr>
          <p:cNvPr id="12" name="Pladsholder til sidefod 11">
            <a:extLst>
              <a:ext uri="{FF2B5EF4-FFF2-40B4-BE49-F238E27FC236}">
                <a16:creationId xmlns:a16="http://schemas.microsoft.com/office/drawing/2014/main" id="{875A233A-FBF9-4A1D-B3C9-4D60799E5ADA}"/>
              </a:ext>
              <a:ext uri="{C183D7F6-B498-43B3-948B-1728B52AA6E4}">
                <adec:decorative xmlns:adec="http://schemas.microsoft.com/office/drawing/2017/decorative" val="1"/>
              </a:ext>
            </a:extLst>
          </p:cNvPr>
          <p:cNvSpPr>
            <a:spLocks noGrp="1"/>
          </p:cNvSpPr>
          <p:nvPr>
            <p:ph type="ftr" sz="quarter" idx="16"/>
          </p:nvPr>
        </p:nvSpPr>
        <p:spPr>
          <a:xfrm>
            <a:off x="2595563" y="6443499"/>
            <a:ext cx="3390900" cy="180000"/>
          </a:xfrm>
        </p:spPr>
        <p:txBody>
          <a:bodyPr/>
          <a:lstStyle/>
          <a:p>
            <a:endParaRPr lang="da-DK" dirty="0"/>
          </a:p>
        </p:txBody>
      </p:sp>
      <p:sp>
        <p:nvSpPr>
          <p:cNvPr id="13" name="Pladsholder til slidenummer 12">
            <a:extLst>
              <a:ext uri="{FF2B5EF4-FFF2-40B4-BE49-F238E27FC236}">
                <a16:creationId xmlns:a16="http://schemas.microsoft.com/office/drawing/2014/main" id="{20459382-25D9-4A95-B019-88EC72F9EC22}"/>
              </a:ext>
              <a:ext uri="{C183D7F6-B498-43B3-948B-1728B52AA6E4}">
                <adec:decorative xmlns:adec="http://schemas.microsoft.com/office/drawing/2017/decorative" val="1"/>
              </a:ext>
            </a:extLst>
          </p:cNvPr>
          <p:cNvSpPr>
            <a:spLocks noGrp="1"/>
          </p:cNvSpPr>
          <p:nvPr>
            <p:ph type="sldNum" sz="quarter" idx="17"/>
          </p:nvPr>
        </p:nvSpPr>
        <p:spPr/>
        <p:txBody>
          <a:bodyPr/>
          <a:lstStyle/>
          <a:p>
            <a:r>
              <a:rPr lang="da-DK" dirty="0"/>
              <a:t>Side </a:t>
            </a:r>
            <a:fld id="{24FE9190-32A4-4142-B974-51D02F8446C9}" type="slidenum">
              <a:rPr lang="da-DK" smtClean="0"/>
              <a:pPr/>
              <a:t>‹nr.›</a:t>
            </a:fld>
            <a:endParaRPr lang="da-DK" dirty="0"/>
          </a:p>
        </p:txBody>
      </p:sp>
    </p:spTree>
    <p:extLst>
      <p:ext uri="{BB962C8B-B14F-4D97-AF65-F5344CB8AC3E}">
        <p14:creationId xmlns:p14="http://schemas.microsoft.com/office/powerpoint/2010/main" val="4521113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verskrift">
    <p:spTree>
      <p:nvGrpSpPr>
        <p:cNvPr id="1" name=""/>
        <p:cNvGrpSpPr/>
        <p:nvPr/>
      </p:nvGrpSpPr>
      <p:grpSpPr>
        <a:xfrm>
          <a:off x="0" y="0"/>
          <a:ext cx="0" cy="0"/>
          <a:chOff x="0" y="0"/>
          <a:chExt cx="0" cy="0"/>
        </a:xfrm>
      </p:grpSpPr>
      <p:sp>
        <p:nvSpPr>
          <p:cNvPr id="6" name="Pladsholder til dato 5" hidden="1">
            <a:extLst>
              <a:ext uri="{FF2B5EF4-FFF2-40B4-BE49-F238E27FC236}">
                <a16:creationId xmlns:a16="http://schemas.microsoft.com/office/drawing/2014/main" id="{B680C43A-C5CC-4AAD-B6DE-DFCFA85F4183}"/>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ph type="dt" sz="half" idx="10"/>
          </p:nvPr>
        </p:nvSpPr>
        <p:spPr/>
        <p:txBody>
          <a:bodyPr/>
          <a:lstStyle/>
          <a:p>
            <a:fld id="{94A1CE7E-9094-44AD-888A-7E8D171D2972}" type="datetime2">
              <a:rPr lang="da-DK" smtClean="0"/>
              <a:t>29. juni 2026</a:t>
            </a:fld>
            <a:endParaRPr lang="da-DK" dirty="0"/>
          </a:p>
        </p:txBody>
      </p:sp>
      <p:sp>
        <p:nvSpPr>
          <p:cNvPr id="9" name="Titel 1">
            <a:extLst>
              <a:ext uri="{FF2B5EF4-FFF2-40B4-BE49-F238E27FC236}">
                <a16:creationId xmlns:a16="http://schemas.microsoft.com/office/drawing/2014/main" id="{1F0CD327-1C05-4AEE-BCB4-06796AD6A784}"/>
              </a:ext>
            </a:extLst>
          </p:cNvPr>
          <p:cNvSpPr>
            <a:spLocks noGrp="1"/>
          </p:cNvSpPr>
          <p:nvPr>
            <p:ph type="title" hasCustomPrompt="1"/>
          </p:nvPr>
        </p:nvSpPr>
        <p:spPr>
          <a:xfrm>
            <a:off x="790575" y="728663"/>
            <a:ext cx="8802688" cy="1044000"/>
          </a:xfrm>
        </p:spPr>
        <p:txBody>
          <a:bodyPr/>
          <a:lstStyle>
            <a:lvl1pPr>
              <a:defRPr/>
            </a:lvl1pPr>
          </a:lstStyle>
          <a:p>
            <a:r>
              <a:rPr lang="da-DK" dirty="0"/>
              <a:t>Klik for at tilføje overskrift i maksimum to linjer</a:t>
            </a:r>
          </a:p>
        </p:txBody>
      </p:sp>
      <p:sp>
        <p:nvSpPr>
          <p:cNvPr id="7" name="Pladsholder til sidefod 6">
            <a:extLst>
              <a:ext uri="{FF2B5EF4-FFF2-40B4-BE49-F238E27FC236}">
                <a16:creationId xmlns:a16="http://schemas.microsoft.com/office/drawing/2014/main" id="{741CA8A8-BD70-457E-9D9F-057E6DCB0B7D}"/>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da-DK" dirty="0"/>
          </a:p>
        </p:txBody>
      </p:sp>
      <p:sp>
        <p:nvSpPr>
          <p:cNvPr id="8" name="Pladsholder til slidenummer 7">
            <a:extLst>
              <a:ext uri="{FF2B5EF4-FFF2-40B4-BE49-F238E27FC236}">
                <a16:creationId xmlns:a16="http://schemas.microsoft.com/office/drawing/2014/main" id="{B549714F-0C1D-48BC-8A16-420C971812AE}"/>
              </a:ext>
              <a:ext uri="{C183D7F6-B498-43B3-948B-1728B52AA6E4}">
                <adec:decorative xmlns:adec="http://schemas.microsoft.com/office/drawing/2017/decorative" val="1"/>
              </a:ext>
            </a:extLst>
          </p:cNvPr>
          <p:cNvSpPr>
            <a:spLocks noGrp="1"/>
          </p:cNvSpPr>
          <p:nvPr>
            <p:ph type="sldNum" sz="quarter" idx="12"/>
          </p:nvPr>
        </p:nvSpPr>
        <p:spPr/>
        <p:txBody>
          <a:bodyPr/>
          <a:lstStyle/>
          <a:p>
            <a:r>
              <a:rPr lang="da-DK" dirty="0"/>
              <a:t>Side </a:t>
            </a:r>
            <a:fld id="{24FE9190-32A4-4142-B974-51D02F8446C9}" type="slidenum">
              <a:rPr lang="da-DK" smtClean="0"/>
              <a:pPr/>
              <a:t>‹nr.›</a:t>
            </a:fld>
            <a:endParaRPr lang="da-DK" dirty="0"/>
          </a:p>
        </p:txBody>
      </p:sp>
    </p:spTree>
    <p:extLst>
      <p:ext uri="{BB962C8B-B14F-4D97-AF65-F5344CB8AC3E}">
        <p14:creationId xmlns:p14="http://schemas.microsoft.com/office/powerpoint/2010/main" val="34508886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½ indhold rød">
    <p:spTree>
      <p:nvGrpSpPr>
        <p:cNvPr id="1" name=""/>
        <p:cNvGrpSpPr/>
        <p:nvPr/>
      </p:nvGrpSpPr>
      <p:grpSpPr>
        <a:xfrm>
          <a:off x="0" y="0"/>
          <a:ext cx="0" cy="0"/>
          <a:chOff x="0" y="0"/>
          <a:chExt cx="0" cy="0"/>
        </a:xfrm>
      </p:grpSpPr>
      <p:sp>
        <p:nvSpPr>
          <p:cNvPr id="13" name="Date Placeholder 3" hidden="1">
            <a:extLst>
              <a:ext uri="{FF2B5EF4-FFF2-40B4-BE49-F238E27FC236}">
                <a16:creationId xmlns:a16="http://schemas.microsoft.com/office/drawing/2014/main" id="{297E09F6-A914-46DD-9458-C5022E43311E}"/>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ph type="dt" sz="half" idx="2"/>
          </p:nvPr>
        </p:nvSpPr>
        <p:spPr>
          <a:xfrm>
            <a:off x="0" y="6876000"/>
            <a:ext cx="0" cy="0"/>
          </a:xfrm>
          <a:prstGeom prst="rect">
            <a:avLst/>
          </a:prstGeom>
        </p:spPr>
        <p:txBody>
          <a:bodyPr vert="horz" lIns="0" tIns="0" rIns="0" bIns="0" rtlCol="0" anchor="b" anchorCtr="0"/>
          <a:lstStyle>
            <a:lvl1pPr algn="l">
              <a:defRPr sz="100">
                <a:noFill/>
              </a:defRPr>
            </a:lvl1pPr>
          </a:lstStyle>
          <a:p>
            <a:fld id="{A1E28B8C-247E-45A9-8310-23F57D314097}" type="datetime2">
              <a:rPr lang="da-DK" smtClean="0"/>
              <a:t>29. juni 2026</a:t>
            </a:fld>
            <a:endParaRPr lang="da-DK" dirty="0"/>
          </a:p>
        </p:txBody>
      </p:sp>
      <p:sp>
        <p:nvSpPr>
          <p:cNvPr id="12" name="Baggrundsfarve">
            <a:extLst>
              <a:ext uri="{FF2B5EF4-FFF2-40B4-BE49-F238E27FC236}">
                <a16:creationId xmlns:a16="http://schemas.microsoft.com/office/drawing/2014/main" id="{771701B8-35D8-4C98-AAA3-6DF706E07A2F}"/>
              </a:ext>
            </a:extLst>
          </p:cNvPr>
          <p:cNvSpPr/>
          <p:nvPr userDrawn="1"/>
        </p:nvSpPr>
        <p:spPr bwMode="white">
          <a:xfrm>
            <a:off x="6207128" y="0"/>
            <a:ext cx="5986072" cy="6861600"/>
          </a:xfrm>
          <a:prstGeom prst="rect">
            <a:avLst/>
          </a:prstGeom>
          <a:solidFill>
            <a:srgbClr val="FA4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9" name="Titel 1">
            <a:extLst>
              <a:ext uri="{FF2B5EF4-FFF2-40B4-BE49-F238E27FC236}">
                <a16:creationId xmlns:a16="http://schemas.microsoft.com/office/drawing/2014/main" id="{95F5E2E7-5E6B-4CDF-8305-33F0144A0751}"/>
              </a:ext>
            </a:extLst>
          </p:cNvPr>
          <p:cNvSpPr>
            <a:spLocks noGrp="1"/>
          </p:cNvSpPr>
          <p:nvPr>
            <p:ph type="title" hasCustomPrompt="1"/>
          </p:nvPr>
        </p:nvSpPr>
        <p:spPr>
          <a:xfrm>
            <a:off x="790576" y="728663"/>
            <a:ext cx="5194298" cy="1044000"/>
          </a:xfrm>
        </p:spPr>
        <p:txBody>
          <a:bodyPr/>
          <a:lstStyle>
            <a:lvl1pPr>
              <a:defRPr/>
            </a:lvl1pPr>
          </a:lstStyle>
          <a:p>
            <a:r>
              <a:rPr lang="da-DK" dirty="0"/>
              <a:t>Klik for at tilføje overskrift i maksimum to linjer</a:t>
            </a:r>
          </a:p>
        </p:txBody>
      </p:sp>
      <p:sp>
        <p:nvSpPr>
          <p:cNvPr id="3" name="Content Placeholder 2"/>
          <p:cNvSpPr>
            <a:spLocks noGrp="1"/>
          </p:cNvSpPr>
          <p:nvPr>
            <p:ph idx="1" hasCustomPrompt="1"/>
          </p:nvPr>
        </p:nvSpPr>
        <p:spPr>
          <a:xfrm>
            <a:off x="790574" y="2264400"/>
            <a:ext cx="5194300" cy="3686400"/>
          </a:xfrm>
        </p:spPr>
        <p:txBody>
          <a:bodyPr/>
          <a:lstStyle>
            <a:lvl1pPr>
              <a:defRPr/>
            </a:lvl1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14" name="Content Placeholder 3">
            <a:extLst>
              <a:ext uri="{FF2B5EF4-FFF2-40B4-BE49-F238E27FC236}">
                <a16:creationId xmlns:a16="http://schemas.microsoft.com/office/drawing/2014/main" id="{CBAD4488-9270-438D-8888-B420EE3A841E}"/>
              </a:ext>
            </a:extLst>
          </p:cNvPr>
          <p:cNvSpPr>
            <a:spLocks noGrp="1"/>
          </p:cNvSpPr>
          <p:nvPr>
            <p:ph sz="half" idx="13" hasCustomPrompt="1"/>
          </p:nvPr>
        </p:nvSpPr>
        <p:spPr>
          <a:xfrm>
            <a:off x="7002465" y="728663"/>
            <a:ext cx="4394197" cy="522128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da-DK" noProof="0" dirty="0"/>
              <a:t>Klik for at tilføje hvid tekst eller grafik </a:t>
            </a:r>
            <a:endParaRPr lang="da-DK" dirty="0"/>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7" name="Pladsholder til sidefod 6">
            <a:extLst>
              <a:ext uri="{FF2B5EF4-FFF2-40B4-BE49-F238E27FC236}">
                <a16:creationId xmlns:a16="http://schemas.microsoft.com/office/drawing/2014/main" id="{F9EA9933-DFD1-4391-AF36-AA559D997A9F}"/>
              </a:ext>
              <a:ext uri="{C183D7F6-B498-43B3-948B-1728B52AA6E4}">
                <adec:decorative xmlns:adec="http://schemas.microsoft.com/office/drawing/2017/decorative" val="1"/>
              </a:ext>
            </a:extLst>
          </p:cNvPr>
          <p:cNvSpPr>
            <a:spLocks noGrp="1"/>
          </p:cNvSpPr>
          <p:nvPr>
            <p:ph type="ftr" sz="quarter" idx="11"/>
          </p:nvPr>
        </p:nvSpPr>
        <p:spPr>
          <a:xfrm>
            <a:off x="2595563" y="6443499"/>
            <a:ext cx="3398839" cy="180000"/>
          </a:xfrm>
        </p:spPr>
        <p:txBody>
          <a:bodyPr/>
          <a:lstStyle/>
          <a:p>
            <a:endParaRPr lang="da-DK" dirty="0"/>
          </a:p>
        </p:txBody>
      </p:sp>
      <p:sp>
        <p:nvSpPr>
          <p:cNvPr id="8" name="Pladsholder til slidenummer 7">
            <a:extLst>
              <a:ext uri="{FF2B5EF4-FFF2-40B4-BE49-F238E27FC236}">
                <a16:creationId xmlns:a16="http://schemas.microsoft.com/office/drawing/2014/main" id="{CCBDE83D-53C3-42CF-9D71-C758572ABF46}"/>
              </a:ext>
              <a:ext uri="{C183D7F6-B498-43B3-948B-1728B52AA6E4}">
                <adec:decorative xmlns:adec="http://schemas.microsoft.com/office/drawing/2017/decorative" val="1"/>
              </a:ext>
            </a:extLst>
          </p:cNvPr>
          <p:cNvSpPr>
            <a:spLocks noGrp="1"/>
          </p:cNvSpPr>
          <p:nvPr>
            <p:ph type="sldNum" sz="quarter" idx="12"/>
          </p:nvPr>
        </p:nvSpPr>
        <p:spPr/>
        <p:txBody>
          <a:bodyPr/>
          <a:lstStyle/>
          <a:p>
            <a:r>
              <a:rPr lang="da-DK" dirty="0"/>
              <a:t>Side </a:t>
            </a:r>
            <a:fld id="{24FE9190-32A4-4142-B974-51D02F8446C9}" type="slidenum">
              <a:rPr lang="da-DK" smtClean="0"/>
              <a:pPr/>
              <a:t>‹nr.›</a:t>
            </a:fld>
            <a:endParaRPr lang="da-DK" dirty="0"/>
          </a:p>
        </p:txBody>
      </p:sp>
    </p:spTree>
    <p:extLst>
      <p:ext uri="{BB962C8B-B14F-4D97-AF65-F5344CB8AC3E}">
        <p14:creationId xmlns:p14="http://schemas.microsoft.com/office/powerpoint/2010/main" val="40168622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½ indhold mørk">
    <p:spTree>
      <p:nvGrpSpPr>
        <p:cNvPr id="1" name=""/>
        <p:cNvGrpSpPr/>
        <p:nvPr/>
      </p:nvGrpSpPr>
      <p:grpSpPr>
        <a:xfrm>
          <a:off x="0" y="0"/>
          <a:ext cx="0" cy="0"/>
          <a:chOff x="0" y="0"/>
          <a:chExt cx="0" cy="0"/>
        </a:xfrm>
      </p:grpSpPr>
      <p:sp>
        <p:nvSpPr>
          <p:cNvPr id="13" name="Date Placeholder 3" hidden="1">
            <a:extLst>
              <a:ext uri="{FF2B5EF4-FFF2-40B4-BE49-F238E27FC236}">
                <a16:creationId xmlns:a16="http://schemas.microsoft.com/office/drawing/2014/main" id="{297E09F6-A914-46DD-9458-C5022E43311E}"/>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ph type="dt" sz="half" idx="2"/>
          </p:nvPr>
        </p:nvSpPr>
        <p:spPr>
          <a:xfrm>
            <a:off x="0" y="6876000"/>
            <a:ext cx="0" cy="0"/>
          </a:xfrm>
          <a:prstGeom prst="rect">
            <a:avLst/>
          </a:prstGeom>
        </p:spPr>
        <p:txBody>
          <a:bodyPr vert="horz" lIns="0" tIns="0" rIns="0" bIns="0" rtlCol="0" anchor="b" anchorCtr="0"/>
          <a:lstStyle>
            <a:lvl1pPr algn="l">
              <a:defRPr sz="100">
                <a:noFill/>
              </a:defRPr>
            </a:lvl1pPr>
          </a:lstStyle>
          <a:p>
            <a:fld id="{DDB423F2-21D0-4C26-BB9A-4648B2B04DEF}" type="datetime2">
              <a:rPr lang="da-DK" smtClean="0"/>
              <a:t>29. juni 2026</a:t>
            </a:fld>
            <a:endParaRPr lang="da-DK" dirty="0"/>
          </a:p>
        </p:txBody>
      </p:sp>
      <p:sp>
        <p:nvSpPr>
          <p:cNvPr id="12" name="Baggrundsfarve">
            <a:extLst>
              <a:ext uri="{FF2B5EF4-FFF2-40B4-BE49-F238E27FC236}">
                <a16:creationId xmlns:a16="http://schemas.microsoft.com/office/drawing/2014/main" id="{771701B8-35D8-4C98-AAA3-6DF706E07A2F}"/>
              </a:ext>
            </a:extLst>
          </p:cNvPr>
          <p:cNvSpPr/>
          <p:nvPr userDrawn="1"/>
        </p:nvSpPr>
        <p:spPr bwMode="blackWhite">
          <a:xfrm>
            <a:off x="6207128" y="0"/>
            <a:ext cx="5986072" cy="6861600"/>
          </a:xfrm>
          <a:prstGeom prst="rect">
            <a:avLst/>
          </a:prstGeom>
          <a:solidFill>
            <a:srgbClr val="2F32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9" name="Titel 1">
            <a:extLst>
              <a:ext uri="{FF2B5EF4-FFF2-40B4-BE49-F238E27FC236}">
                <a16:creationId xmlns:a16="http://schemas.microsoft.com/office/drawing/2014/main" id="{95F5E2E7-5E6B-4CDF-8305-33F0144A0751}"/>
              </a:ext>
            </a:extLst>
          </p:cNvPr>
          <p:cNvSpPr>
            <a:spLocks noGrp="1"/>
          </p:cNvSpPr>
          <p:nvPr>
            <p:ph type="title" hasCustomPrompt="1"/>
          </p:nvPr>
        </p:nvSpPr>
        <p:spPr>
          <a:xfrm>
            <a:off x="790576" y="728663"/>
            <a:ext cx="5194298" cy="1044000"/>
          </a:xfrm>
        </p:spPr>
        <p:txBody>
          <a:bodyPr/>
          <a:lstStyle>
            <a:lvl1pPr>
              <a:defRPr/>
            </a:lvl1pPr>
          </a:lstStyle>
          <a:p>
            <a:r>
              <a:rPr lang="da-DK" dirty="0"/>
              <a:t>Klik for at tilføje overskrift i maksimum to linjer</a:t>
            </a:r>
          </a:p>
        </p:txBody>
      </p:sp>
      <p:sp>
        <p:nvSpPr>
          <p:cNvPr id="3" name="Content Placeholder 2"/>
          <p:cNvSpPr>
            <a:spLocks noGrp="1"/>
          </p:cNvSpPr>
          <p:nvPr>
            <p:ph idx="1" hasCustomPrompt="1"/>
          </p:nvPr>
        </p:nvSpPr>
        <p:spPr>
          <a:xfrm>
            <a:off x="790574" y="2264400"/>
            <a:ext cx="5194300" cy="3686400"/>
          </a:xfrm>
        </p:spPr>
        <p:txBody>
          <a:bodyPr/>
          <a:lstStyle>
            <a:lvl1pPr>
              <a:defRPr/>
            </a:lvl1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14" name="Content Placeholder 3">
            <a:extLst>
              <a:ext uri="{FF2B5EF4-FFF2-40B4-BE49-F238E27FC236}">
                <a16:creationId xmlns:a16="http://schemas.microsoft.com/office/drawing/2014/main" id="{CBAD4488-9270-438D-8888-B420EE3A841E}"/>
              </a:ext>
            </a:extLst>
          </p:cNvPr>
          <p:cNvSpPr>
            <a:spLocks noGrp="1"/>
          </p:cNvSpPr>
          <p:nvPr>
            <p:ph sz="half" idx="13" hasCustomPrompt="1"/>
          </p:nvPr>
        </p:nvSpPr>
        <p:spPr>
          <a:xfrm>
            <a:off x="7002465" y="728663"/>
            <a:ext cx="4394197" cy="522128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da-DK" noProof="0" dirty="0"/>
              <a:t>Klik for at tilføje hvid tekst eller grafik </a:t>
            </a:r>
            <a:endParaRPr lang="da-DK" dirty="0"/>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7" name="Pladsholder til sidefod 6">
            <a:extLst>
              <a:ext uri="{FF2B5EF4-FFF2-40B4-BE49-F238E27FC236}">
                <a16:creationId xmlns:a16="http://schemas.microsoft.com/office/drawing/2014/main" id="{F9EA9933-DFD1-4391-AF36-AA559D997A9F}"/>
              </a:ext>
              <a:ext uri="{C183D7F6-B498-43B3-948B-1728B52AA6E4}">
                <adec:decorative xmlns:adec="http://schemas.microsoft.com/office/drawing/2017/decorative" val="1"/>
              </a:ext>
            </a:extLst>
          </p:cNvPr>
          <p:cNvSpPr>
            <a:spLocks noGrp="1"/>
          </p:cNvSpPr>
          <p:nvPr>
            <p:ph type="ftr" sz="quarter" idx="11"/>
          </p:nvPr>
        </p:nvSpPr>
        <p:spPr>
          <a:xfrm>
            <a:off x="2595563" y="6443499"/>
            <a:ext cx="3398839" cy="180000"/>
          </a:xfrm>
        </p:spPr>
        <p:txBody>
          <a:bodyPr/>
          <a:lstStyle/>
          <a:p>
            <a:endParaRPr lang="da-DK" dirty="0"/>
          </a:p>
        </p:txBody>
      </p:sp>
      <p:sp>
        <p:nvSpPr>
          <p:cNvPr id="8" name="Pladsholder til slidenummer 7">
            <a:extLst>
              <a:ext uri="{FF2B5EF4-FFF2-40B4-BE49-F238E27FC236}">
                <a16:creationId xmlns:a16="http://schemas.microsoft.com/office/drawing/2014/main" id="{CCBDE83D-53C3-42CF-9D71-C758572ABF46}"/>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bg1"/>
                </a:solidFill>
              </a:defRPr>
            </a:lvl1pPr>
          </a:lstStyle>
          <a:p>
            <a:r>
              <a:rPr lang="da-DK" dirty="0"/>
              <a:t>Side </a:t>
            </a:r>
            <a:fld id="{24FE9190-32A4-4142-B974-51D02F8446C9}" type="slidenum">
              <a:rPr lang="da-DK" smtClean="0"/>
              <a:pPr/>
              <a:t>‹nr.›</a:t>
            </a:fld>
            <a:endParaRPr lang="da-DK" dirty="0"/>
          </a:p>
        </p:txBody>
      </p:sp>
    </p:spTree>
    <p:extLst>
      <p:ext uri="{BB962C8B-B14F-4D97-AF65-F5344CB8AC3E}">
        <p14:creationId xmlns:p14="http://schemas.microsoft.com/office/powerpoint/2010/main" val="31682501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itat, lys">
    <p:spTree>
      <p:nvGrpSpPr>
        <p:cNvPr id="1" name=""/>
        <p:cNvGrpSpPr/>
        <p:nvPr/>
      </p:nvGrpSpPr>
      <p:grpSpPr>
        <a:xfrm>
          <a:off x="0" y="0"/>
          <a:ext cx="0" cy="0"/>
          <a:chOff x="0" y="0"/>
          <a:chExt cx="0" cy="0"/>
        </a:xfrm>
      </p:grpSpPr>
      <p:sp>
        <p:nvSpPr>
          <p:cNvPr id="2" name="Date Placeholder 1" hidden="1">
            <a:extLst>
              <a:ext uri="{FF2B5EF4-FFF2-40B4-BE49-F238E27FC236}">
                <a16:creationId xmlns:a16="http://schemas.microsoft.com/office/drawing/2014/main" id="{C69E3935-18C9-440A-9F3D-AE3896C4B386}"/>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ph type="dt" sz="half" idx="14"/>
          </p:nvPr>
        </p:nvSpPr>
        <p:spPr/>
        <p:txBody>
          <a:bodyPr/>
          <a:lstStyle>
            <a:lvl1pPr>
              <a:defRPr>
                <a:solidFill>
                  <a:schemeClr val="bg1"/>
                </a:solidFill>
              </a:defRPr>
            </a:lvl1pPr>
          </a:lstStyle>
          <a:p>
            <a:fld id="{C22A7152-3CFC-459F-8D61-52F52A4F1F84}" type="datetime2">
              <a:rPr lang="da-DK" smtClean="0"/>
              <a:t>29. juni 2026</a:t>
            </a:fld>
            <a:endParaRPr lang="da-DK" dirty="0"/>
          </a:p>
        </p:txBody>
      </p:sp>
      <p:grpSp>
        <p:nvGrpSpPr>
          <p:cNvPr id="15" name="Group 4">
            <a:extLst>
              <a:ext uri="{FF2B5EF4-FFF2-40B4-BE49-F238E27FC236}">
                <a16:creationId xmlns:a16="http://schemas.microsoft.com/office/drawing/2014/main" id="{93C2C764-E4A8-4B62-91AE-F8E6527FC796}"/>
              </a:ext>
            </a:extLst>
          </p:cNvPr>
          <p:cNvGrpSpPr>
            <a:grpSpLocks noChangeAspect="1"/>
          </p:cNvGrpSpPr>
          <p:nvPr userDrawn="1"/>
        </p:nvGrpSpPr>
        <p:grpSpPr bwMode="auto">
          <a:xfrm>
            <a:off x="790575" y="354129"/>
            <a:ext cx="228325" cy="216000"/>
            <a:chOff x="1477" y="-58"/>
            <a:chExt cx="4724" cy="4469"/>
          </a:xfrm>
          <a:solidFill>
            <a:srgbClr val="2F3234"/>
          </a:solidFill>
        </p:grpSpPr>
        <p:sp>
          <p:nvSpPr>
            <p:cNvPr id="16" name="Freeform 5">
              <a:extLst>
                <a:ext uri="{FF2B5EF4-FFF2-40B4-BE49-F238E27FC236}">
                  <a16:creationId xmlns:a16="http://schemas.microsoft.com/office/drawing/2014/main" id="{CF0667FB-A234-4E3B-8390-4276ED625C59}"/>
                </a:ext>
              </a:extLst>
            </p:cNvPr>
            <p:cNvSpPr>
              <a:spLocks/>
            </p:cNvSpPr>
            <p:nvPr userDrawn="1"/>
          </p:nvSpPr>
          <p:spPr bwMode="auto">
            <a:xfrm>
              <a:off x="4058" y="2381"/>
              <a:ext cx="2143" cy="2030"/>
            </a:xfrm>
            <a:custGeom>
              <a:avLst/>
              <a:gdLst>
                <a:gd name="T0" fmla="*/ 168 w 1687"/>
                <a:gd name="T1" fmla="*/ 1048 h 1598"/>
                <a:gd name="T2" fmla="*/ 423 w 1687"/>
                <a:gd name="T3" fmla="*/ 1302 h 1598"/>
                <a:gd name="T4" fmla="*/ 1598 w 1687"/>
                <a:gd name="T5" fmla="*/ 1420 h 1598"/>
                <a:gd name="T6" fmla="*/ 1643 w 1687"/>
                <a:gd name="T7" fmla="*/ 1399 h 1598"/>
                <a:gd name="T8" fmla="*/ 1648 w 1687"/>
                <a:gd name="T9" fmla="*/ 1350 h 1598"/>
                <a:gd name="T10" fmla="*/ 1158 w 1687"/>
                <a:gd name="T11" fmla="*/ 252 h 1598"/>
                <a:gd name="T12" fmla="*/ 847 w 1687"/>
                <a:gd name="T13" fmla="*/ 89 h 1598"/>
                <a:gd name="T14" fmla="*/ 154 w 1687"/>
                <a:gd name="T15" fmla="*/ 313 h 1598"/>
                <a:gd name="T16" fmla="*/ 168 w 1687"/>
                <a:gd name="T17" fmla="*/ 1048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87" h="1598">
                  <a:moveTo>
                    <a:pt x="168" y="1048"/>
                  </a:moveTo>
                  <a:cubicBezTo>
                    <a:pt x="241" y="1146"/>
                    <a:pt x="327" y="1231"/>
                    <a:pt x="423" y="1302"/>
                  </a:cubicBezTo>
                  <a:cubicBezTo>
                    <a:pt x="766" y="1552"/>
                    <a:pt x="1216" y="1598"/>
                    <a:pt x="1598" y="1420"/>
                  </a:cubicBezTo>
                  <a:cubicBezTo>
                    <a:pt x="1643" y="1399"/>
                    <a:pt x="1643" y="1399"/>
                    <a:pt x="1643" y="1399"/>
                  </a:cubicBezTo>
                  <a:cubicBezTo>
                    <a:pt x="1648" y="1350"/>
                    <a:pt x="1648" y="1350"/>
                    <a:pt x="1648" y="1350"/>
                  </a:cubicBezTo>
                  <a:cubicBezTo>
                    <a:pt x="1687" y="923"/>
                    <a:pt x="1500" y="503"/>
                    <a:pt x="1158" y="252"/>
                  </a:cubicBezTo>
                  <a:cubicBezTo>
                    <a:pt x="1062" y="182"/>
                    <a:pt x="957" y="128"/>
                    <a:pt x="847" y="89"/>
                  </a:cubicBezTo>
                  <a:cubicBezTo>
                    <a:pt x="592" y="0"/>
                    <a:pt x="308" y="93"/>
                    <a:pt x="154" y="313"/>
                  </a:cubicBezTo>
                  <a:cubicBezTo>
                    <a:pt x="0" y="535"/>
                    <a:pt x="6" y="830"/>
                    <a:pt x="168" y="10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solidFill>
                  <a:schemeClr val="bg1"/>
                </a:solidFill>
              </a:endParaRPr>
            </a:p>
          </p:txBody>
        </p:sp>
        <p:sp>
          <p:nvSpPr>
            <p:cNvPr id="17" name="Freeform 6">
              <a:extLst>
                <a:ext uri="{FF2B5EF4-FFF2-40B4-BE49-F238E27FC236}">
                  <a16:creationId xmlns:a16="http://schemas.microsoft.com/office/drawing/2014/main" id="{2EDAC7BB-6D3F-408A-96D9-644CC869AB98}"/>
                </a:ext>
              </a:extLst>
            </p:cNvPr>
            <p:cNvSpPr>
              <a:spLocks/>
            </p:cNvSpPr>
            <p:nvPr userDrawn="1"/>
          </p:nvSpPr>
          <p:spPr bwMode="auto">
            <a:xfrm>
              <a:off x="1477" y="2381"/>
              <a:ext cx="2143" cy="2030"/>
            </a:xfrm>
            <a:custGeom>
              <a:avLst/>
              <a:gdLst>
                <a:gd name="T0" fmla="*/ 1533 w 1687"/>
                <a:gd name="T1" fmla="*/ 313 h 1598"/>
                <a:gd name="T2" fmla="*/ 841 w 1687"/>
                <a:gd name="T3" fmla="*/ 89 h 1598"/>
                <a:gd name="T4" fmla="*/ 529 w 1687"/>
                <a:gd name="T5" fmla="*/ 252 h 1598"/>
                <a:gd name="T6" fmla="*/ 40 w 1687"/>
                <a:gd name="T7" fmla="*/ 1350 h 1598"/>
                <a:gd name="T8" fmla="*/ 45 w 1687"/>
                <a:gd name="T9" fmla="*/ 1399 h 1598"/>
                <a:gd name="T10" fmla="*/ 90 w 1687"/>
                <a:gd name="T11" fmla="*/ 1420 h 1598"/>
                <a:gd name="T12" fmla="*/ 1264 w 1687"/>
                <a:gd name="T13" fmla="*/ 1302 h 1598"/>
                <a:gd name="T14" fmla="*/ 1519 w 1687"/>
                <a:gd name="T15" fmla="*/ 1048 h 1598"/>
                <a:gd name="T16" fmla="*/ 1533 w 1687"/>
                <a:gd name="T17" fmla="*/ 313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87" h="1598">
                  <a:moveTo>
                    <a:pt x="1533" y="313"/>
                  </a:moveTo>
                  <a:cubicBezTo>
                    <a:pt x="1379" y="93"/>
                    <a:pt x="1095" y="0"/>
                    <a:pt x="841" y="89"/>
                  </a:cubicBezTo>
                  <a:cubicBezTo>
                    <a:pt x="730" y="128"/>
                    <a:pt x="625" y="182"/>
                    <a:pt x="529" y="252"/>
                  </a:cubicBezTo>
                  <a:cubicBezTo>
                    <a:pt x="188" y="503"/>
                    <a:pt x="0" y="923"/>
                    <a:pt x="40" y="1350"/>
                  </a:cubicBezTo>
                  <a:cubicBezTo>
                    <a:pt x="45" y="1399"/>
                    <a:pt x="45" y="1399"/>
                    <a:pt x="45" y="1399"/>
                  </a:cubicBezTo>
                  <a:cubicBezTo>
                    <a:pt x="90" y="1420"/>
                    <a:pt x="90" y="1420"/>
                    <a:pt x="90" y="1420"/>
                  </a:cubicBezTo>
                  <a:cubicBezTo>
                    <a:pt x="471" y="1598"/>
                    <a:pt x="921" y="1552"/>
                    <a:pt x="1264" y="1302"/>
                  </a:cubicBezTo>
                  <a:cubicBezTo>
                    <a:pt x="1361" y="1231"/>
                    <a:pt x="1446" y="1146"/>
                    <a:pt x="1519" y="1048"/>
                  </a:cubicBezTo>
                  <a:cubicBezTo>
                    <a:pt x="1682" y="830"/>
                    <a:pt x="1687" y="535"/>
                    <a:pt x="1533" y="3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solidFill>
                  <a:schemeClr val="bg1"/>
                </a:solidFill>
              </a:endParaRPr>
            </a:p>
          </p:txBody>
        </p:sp>
        <p:sp>
          <p:nvSpPr>
            <p:cNvPr id="18" name="Freeform 7">
              <a:extLst>
                <a:ext uri="{FF2B5EF4-FFF2-40B4-BE49-F238E27FC236}">
                  <a16:creationId xmlns:a16="http://schemas.microsoft.com/office/drawing/2014/main" id="{306CC32C-ED59-4143-9666-079FCA765B24}"/>
                </a:ext>
              </a:extLst>
            </p:cNvPr>
            <p:cNvSpPr>
              <a:spLocks/>
            </p:cNvSpPr>
            <p:nvPr userDrawn="1"/>
          </p:nvSpPr>
          <p:spPr bwMode="auto">
            <a:xfrm>
              <a:off x="1477" y="-28"/>
              <a:ext cx="2143" cy="2031"/>
            </a:xfrm>
            <a:custGeom>
              <a:avLst/>
              <a:gdLst>
                <a:gd name="T0" fmla="*/ 1519 w 1687"/>
                <a:gd name="T1" fmla="*/ 550 h 1598"/>
                <a:gd name="T2" fmla="*/ 1264 w 1687"/>
                <a:gd name="T3" fmla="*/ 296 h 1598"/>
                <a:gd name="T4" fmla="*/ 90 w 1687"/>
                <a:gd name="T5" fmla="*/ 178 h 1598"/>
                <a:gd name="T6" fmla="*/ 45 w 1687"/>
                <a:gd name="T7" fmla="*/ 199 h 1598"/>
                <a:gd name="T8" fmla="*/ 40 w 1687"/>
                <a:gd name="T9" fmla="*/ 248 h 1598"/>
                <a:gd name="T10" fmla="*/ 529 w 1687"/>
                <a:gd name="T11" fmla="*/ 1346 h 1598"/>
                <a:gd name="T12" fmla="*/ 841 w 1687"/>
                <a:gd name="T13" fmla="*/ 1509 h 1598"/>
                <a:gd name="T14" fmla="*/ 1533 w 1687"/>
                <a:gd name="T15" fmla="*/ 1285 h 1598"/>
                <a:gd name="T16" fmla="*/ 1519 w 1687"/>
                <a:gd name="T17" fmla="*/ 55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87" h="1598">
                  <a:moveTo>
                    <a:pt x="1519" y="550"/>
                  </a:moveTo>
                  <a:cubicBezTo>
                    <a:pt x="1446" y="452"/>
                    <a:pt x="1361" y="367"/>
                    <a:pt x="1264" y="296"/>
                  </a:cubicBezTo>
                  <a:cubicBezTo>
                    <a:pt x="921" y="46"/>
                    <a:pt x="471" y="0"/>
                    <a:pt x="90" y="178"/>
                  </a:cubicBezTo>
                  <a:cubicBezTo>
                    <a:pt x="45" y="199"/>
                    <a:pt x="45" y="199"/>
                    <a:pt x="45" y="199"/>
                  </a:cubicBezTo>
                  <a:cubicBezTo>
                    <a:pt x="40" y="248"/>
                    <a:pt x="40" y="248"/>
                    <a:pt x="40" y="248"/>
                  </a:cubicBezTo>
                  <a:cubicBezTo>
                    <a:pt x="0" y="675"/>
                    <a:pt x="188" y="1095"/>
                    <a:pt x="529" y="1346"/>
                  </a:cubicBezTo>
                  <a:cubicBezTo>
                    <a:pt x="625" y="1416"/>
                    <a:pt x="730" y="1470"/>
                    <a:pt x="841" y="1509"/>
                  </a:cubicBezTo>
                  <a:cubicBezTo>
                    <a:pt x="1095" y="1598"/>
                    <a:pt x="1379" y="1505"/>
                    <a:pt x="1533" y="1285"/>
                  </a:cubicBezTo>
                  <a:cubicBezTo>
                    <a:pt x="1687" y="1063"/>
                    <a:pt x="1682" y="768"/>
                    <a:pt x="1519" y="5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solidFill>
                  <a:schemeClr val="bg1"/>
                </a:solidFill>
              </a:endParaRPr>
            </a:p>
          </p:txBody>
        </p:sp>
        <p:sp>
          <p:nvSpPr>
            <p:cNvPr id="19" name="Freeform 8">
              <a:extLst>
                <a:ext uri="{FF2B5EF4-FFF2-40B4-BE49-F238E27FC236}">
                  <a16:creationId xmlns:a16="http://schemas.microsoft.com/office/drawing/2014/main" id="{72D0AA5C-FBE6-4EEB-9D9C-185DA0C6D18A}"/>
                </a:ext>
              </a:extLst>
            </p:cNvPr>
            <p:cNvSpPr>
              <a:spLocks/>
            </p:cNvSpPr>
            <p:nvPr userDrawn="1"/>
          </p:nvSpPr>
          <p:spPr bwMode="auto">
            <a:xfrm>
              <a:off x="4146" y="-58"/>
              <a:ext cx="2021" cy="2022"/>
            </a:xfrm>
            <a:custGeom>
              <a:avLst/>
              <a:gdLst>
                <a:gd name="T0" fmla="*/ 1449 w 1591"/>
                <a:gd name="T1" fmla="*/ 784 h 1591"/>
                <a:gd name="T2" fmla="*/ 1073 w 1591"/>
                <a:gd name="T3" fmla="*/ 690 h 1591"/>
                <a:gd name="T4" fmla="*/ 1072 w 1591"/>
                <a:gd name="T5" fmla="*/ 691 h 1591"/>
                <a:gd name="T6" fmla="*/ 951 w 1591"/>
                <a:gd name="T7" fmla="*/ 661 h 1591"/>
                <a:gd name="T8" fmla="*/ 932 w 1591"/>
                <a:gd name="T9" fmla="*/ 538 h 1591"/>
                <a:gd name="T10" fmla="*/ 932 w 1591"/>
                <a:gd name="T11" fmla="*/ 537 h 1591"/>
                <a:gd name="T12" fmla="*/ 872 w 1591"/>
                <a:gd name="T13" fmla="*/ 154 h 1591"/>
                <a:gd name="T14" fmla="*/ 287 w 1591"/>
                <a:gd name="T15" fmla="*/ 176 h 1591"/>
                <a:gd name="T16" fmla="*/ 160 w 1591"/>
                <a:gd name="T17" fmla="*/ 357 h 1591"/>
                <a:gd name="T18" fmla="*/ 160 w 1591"/>
                <a:gd name="T19" fmla="*/ 357 h 1591"/>
                <a:gd name="T20" fmla="*/ 37 w 1591"/>
                <a:gd name="T21" fmla="*/ 1271 h 1591"/>
                <a:gd name="T22" fmla="*/ 110 w 1591"/>
                <a:gd name="T23" fmla="*/ 1432 h 1591"/>
                <a:gd name="T24" fmla="*/ 110 w 1591"/>
                <a:gd name="T25" fmla="*/ 1432 h 1591"/>
                <a:gd name="T26" fmla="*/ 264 w 1591"/>
                <a:gd name="T27" fmla="*/ 1519 h 1591"/>
                <a:gd name="T28" fmla="*/ 1185 w 1591"/>
                <a:gd name="T29" fmla="*/ 1476 h 1591"/>
                <a:gd name="T30" fmla="*/ 1185 w 1591"/>
                <a:gd name="T31" fmla="*/ 1475 h 1591"/>
                <a:gd name="T32" fmla="*/ 1376 w 1591"/>
                <a:gd name="T33" fmla="*/ 1364 h 1591"/>
                <a:gd name="T34" fmla="*/ 1449 w 1591"/>
                <a:gd name="T35" fmla="*/ 784 h 1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91" h="1591">
                  <a:moveTo>
                    <a:pt x="1449" y="784"/>
                  </a:moveTo>
                  <a:cubicBezTo>
                    <a:pt x="1357" y="683"/>
                    <a:pt x="1212" y="652"/>
                    <a:pt x="1073" y="690"/>
                  </a:cubicBezTo>
                  <a:cubicBezTo>
                    <a:pt x="1072" y="691"/>
                    <a:pt x="1072" y="691"/>
                    <a:pt x="1072" y="691"/>
                  </a:cubicBezTo>
                  <a:cubicBezTo>
                    <a:pt x="1027" y="703"/>
                    <a:pt x="981" y="694"/>
                    <a:pt x="951" y="661"/>
                  </a:cubicBezTo>
                  <a:cubicBezTo>
                    <a:pt x="921" y="629"/>
                    <a:pt x="916" y="581"/>
                    <a:pt x="932" y="538"/>
                  </a:cubicBezTo>
                  <a:cubicBezTo>
                    <a:pt x="932" y="537"/>
                    <a:pt x="932" y="537"/>
                    <a:pt x="932" y="537"/>
                  </a:cubicBezTo>
                  <a:cubicBezTo>
                    <a:pt x="982" y="402"/>
                    <a:pt x="964" y="255"/>
                    <a:pt x="872" y="154"/>
                  </a:cubicBezTo>
                  <a:cubicBezTo>
                    <a:pt x="731" y="0"/>
                    <a:pt x="469" y="10"/>
                    <a:pt x="287" y="176"/>
                  </a:cubicBezTo>
                  <a:cubicBezTo>
                    <a:pt x="229" y="230"/>
                    <a:pt x="187" y="292"/>
                    <a:pt x="160" y="357"/>
                  </a:cubicBezTo>
                  <a:cubicBezTo>
                    <a:pt x="160" y="357"/>
                    <a:pt x="160" y="357"/>
                    <a:pt x="160" y="357"/>
                  </a:cubicBezTo>
                  <a:cubicBezTo>
                    <a:pt x="17" y="671"/>
                    <a:pt x="0" y="929"/>
                    <a:pt x="37" y="1271"/>
                  </a:cubicBezTo>
                  <a:cubicBezTo>
                    <a:pt x="42" y="1332"/>
                    <a:pt x="68" y="1386"/>
                    <a:pt x="110" y="1432"/>
                  </a:cubicBezTo>
                  <a:cubicBezTo>
                    <a:pt x="110" y="1432"/>
                    <a:pt x="110" y="1432"/>
                    <a:pt x="110" y="1432"/>
                  </a:cubicBezTo>
                  <a:cubicBezTo>
                    <a:pt x="152" y="1478"/>
                    <a:pt x="203" y="1509"/>
                    <a:pt x="264" y="1519"/>
                  </a:cubicBezTo>
                  <a:cubicBezTo>
                    <a:pt x="602" y="1586"/>
                    <a:pt x="861" y="1591"/>
                    <a:pt x="1185" y="1476"/>
                  </a:cubicBezTo>
                  <a:cubicBezTo>
                    <a:pt x="1185" y="1475"/>
                    <a:pt x="1185" y="1475"/>
                    <a:pt x="1185" y="1475"/>
                  </a:cubicBezTo>
                  <a:cubicBezTo>
                    <a:pt x="1253" y="1454"/>
                    <a:pt x="1319" y="1417"/>
                    <a:pt x="1376" y="1364"/>
                  </a:cubicBezTo>
                  <a:cubicBezTo>
                    <a:pt x="1558" y="1198"/>
                    <a:pt x="1591" y="938"/>
                    <a:pt x="1449" y="78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solidFill>
                  <a:schemeClr val="bg1"/>
                </a:solidFill>
              </a:endParaRPr>
            </a:p>
          </p:txBody>
        </p:sp>
      </p:grpSp>
      <p:sp>
        <p:nvSpPr>
          <p:cNvPr id="14" name="Gentofte Kommune tekst">
            <a:extLst>
              <a:ext uri="{FF2B5EF4-FFF2-40B4-BE49-F238E27FC236}">
                <a16:creationId xmlns:a16="http://schemas.microsoft.com/office/drawing/2014/main" id="{1E0D8B67-A884-459B-92B2-A3FA2C726E52}"/>
              </a:ext>
              <a:ext uri="{C183D7F6-B498-43B3-948B-1728B52AA6E4}">
                <adec:decorative xmlns:adec="http://schemas.microsoft.com/office/drawing/2017/decorative" val="1"/>
              </a:ext>
            </a:extLst>
          </p:cNvPr>
          <p:cNvSpPr/>
          <p:nvPr userDrawn="1"/>
        </p:nvSpPr>
        <p:spPr>
          <a:xfrm>
            <a:off x="790576" y="6443499"/>
            <a:ext cx="1364102"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r>
              <a:rPr lang="da-DK" sz="750" b="0" noProof="1">
                <a:solidFill>
                  <a:schemeClr val="tx1"/>
                </a:solidFill>
                <a:latin typeface="Berlingske Sans Offc Xbold" panose="02000903050000020004" pitchFamily="2" charset="0"/>
              </a:rPr>
              <a:t>Gentofte Kommune</a:t>
            </a:r>
          </a:p>
        </p:txBody>
      </p:sp>
      <p:sp>
        <p:nvSpPr>
          <p:cNvPr id="5" name="Tekstfelt 4">
            <a:extLst>
              <a:ext uri="{FF2B5EF4-FFF2-40B4-BE49-F238E27FC236}">
                <a16:creationId xmlns:a16="http://schemas.microsoft.com/office/drawing/2014/main" id="{FEB4C1E1-0608-4594-83EB-E49BF4FE621E}"/>
              </a:ext>
            </a:extLst>
          </p:cNvPr>
          <p:cNvSpPr txBox="1"/>
          <p:nvPr userDrawn="1"/>
        </p:nvSpPr>
        <p:spPr>
          <a:xfrm>
            <a:off x="2544477" y="334712"/>
            <a:ext cx="1750422" cy="2385268"/>
          </a:xfrm>
          <a:prstGeom prst="rect">
            <a:avLst/>
          </a:prstGeom>
          <a:noFill/>
        </p:spPr>
        <p:txBody>
          <a:bodyPr wrap="square" lIns="0" tIns="0" rIns="0" bIns="0" rtlCol="0">
            <a:spAutoFit/>
          </a:bodyPr>
          <a:lstStyle/>
          <a:p>
            <a:r>
              <a:rPr lang="da-DK" sz="15500" dirty="0">
                <a:solidFill>
                  <a:schemeClr val="tx1"/>
                </a:solidFill>
                <a:latin typeface="+mj-lt"/>
              </a:rPr>
              <a:t>“</a:t>
            </a:r>
          </a:p>
        </p:txBody>
      </p:sp>
      <p:sp>
        <p:nvSpPr>
          <p:cNvPr id="9" name="Text Placeholder 8">
            <a:extLst>
              <a:ext uri="{FF2B5EF4-FFF2-40B4-BE49-F238E27FC236}">
                <a16:creationId xmlns:a16="http://schemas.microsoft.com/office/drawing/2014/main" id="{F1A7C7D9-52CA-47B6-BD93-C4B35D9C2F6F}"/>
              </a:ext>
            </a:extLst>
          </p:cNvPr>
          <p:cNvSpPr>
            <a:spLocks noGrp="1"/>
          </p:cNvSpPr>
          <p:nvPr>
            <p:ph type="body" sz="quarter" idx="13" hasCustomPrompt="1"/>
          </p:nvPr>
        </p:nvSpPr>
        <p:spPr>
          <a:xfrm>
            <a:off x="2595563" y="1587421"/>
            <a:ext cx="6997700" cy="4362530"/>
          </a:xfrm>
        </p:spPr>
        <p:txBody>
          <a:bodyPr lIns="0" rIns="0"/>
          <a:lstStyle>
            <a:lvl1pPr marL="0" indent="0">
              <a:lnSpc>
                <a:spcPct val="95000"/>
              </a:lnSpc>
              <a:buFont typeface="Berlingske Sans Offc" panose="02000503050000020004" pitchFamily="2" charset="0"/>
              <a:buChar char="​"/>
              <a:defRPr sz="3500">
                <a:solidFill>
                  <a:schemeClr val="tx1"/>
                </a:solidFill>
                <a:latin typeface="+mj-lt"/>
              </a:defRPr>
            </a:lvl1pPr>
            <a:lvl2pPr marL="0" indent="0">
              <a:spcBef>
                <a:spcPts val="3000"/>
              </a:spcBef>
              <a:buFont typeface="Berlingske Sans Offc" panose="02000503050000020004" pitchFamily="2" charset="0"/>
              <a:buChar char="​"/>
              <a:defRPr sz="1500" b="0" i="0">
                <a:solidFill>
                  <a:schemeClr val="tx1"/>
                </a:solidFill>
                <a:latin typeface="+mj-lt"/>
              </a:defRPr>
            </a:lvl2pPr>
            <a:lvl3pPr marL="0" indent="0">
              <a:buFont typeface="Berlingske Sans Offc" panose="02000503050000020004" pitchFamily="2" charset="0"/>
              <a:buChar char="​"/>
              <a:defRPr i="1">
                <a:solidFill>
                  <a:schemeClr val="tx1"/>
                </a:solidFill>
                <a:latin typeface="+mj-lt"/>
              </a:defRPr>
            </a:lvl3pPr>
            <a:lvl4pPr marL="0" indent="0">
              <a:buFont typeface="Berlingske Sans Offc" panose="02000503050000020004" pitchFamily="2" charset="0"/>
              <a:buChar char="​"/>
              <a:defRPr i="1">
                <a:solidFill>
                  <a:schemeClr val="bg1"/>
                </a:solidFill>
                <a:latin typeface="+mj-lt"/>
              </a:defRPr>
            </a:lvl4pPr>
            <a:lvl5pPr>
              <a:defRPr sz="2200">
                <a:solidFill>
                  <a:schemeClr val="bg1"/>
                </a:solidFill>
              </a:defRPr>
            </a:lvl5pPr>
          </a:lstStyle>
          <a:p>
            <a:pPr lvl="0"/>
            <a:r>
              <a:rPr lang="da-DK" noProof="0" dirty="0"/>
              <a:t>Klik for at tilføje citat i flere linjer. Klik derefter ENTER for at få en ny linje, klik TAB for at indsætte navn eller kilde i korrekt tekst style, Berlingske Serif </a:t>
            </a:r>
            <a:r>
              <a:rPr lang="da-DK" noProof="0" dirty="0" err="1"/>
              <a:t>Text</a:t>
            </a:r>
            <a:r>
              <a:rPr lang="da-DK" noProof="0" dirty="0"/>
              <a:t> Light 20 pkt.</a:t>
            </a:r>
          </a:p>
          <a:p>
            <a:pPr lvl="1"/>
            <a:r>
              <a:rPr lang="da-DK" noProof="0" dirty="0"/>
              <a:t>Navn eller kilde</a:t>
            </a:r>
          </a:p>
          <a:p>
            <a:pPr lvl="2"/>
            <a:endParaRPr lang="da-DK" noProof="0" dirty="0"/>
          </a:p>
        </p:txBody>
      </p:sp>
      <p:sp>
        <p:nvSpPr>
          <p:cNvPr id="6" name="Footer Placeholder 5">
            <a:extLst>
              <a:ext uri="{FF2B5EF4-FFF2-40B4-BE49-F238E27FC236}">
                <a16:creationId xmlns:a16="http://schemas.microsoft.com/office/drawing/2014/main" id="{2A8A2F77-D16C-43F8-A102-F848509D105D}"/>
              </a:ext>
              <a:ext uri="{C183D7F6-B498-43B3-948B-1728B52AA6E4}">
                <adec:decorative xmlns:adec="http://schemas.microsoft.com/office/drawing/2017/decorative" val="1"/>
              </a:ext>
            </a:extLst>
          </p:cNvPr>
          <p:cNvSpPr>
            <a:spLocks noGrp="1"/>
          </p:cNvSpPr>
          <p:nvPr>
            <p:ph type="ftr" sz="quarter" idx="15"/>
          </p:nvPr>
        </p:nvSpPr>
        <p:spPr/>
        <p:txBody>
          <a:bodyPr/>
          <a:lstStyle>
            <a:lvl1pPr>
              <a:defRPr>
                <a:solidFill>
                  <a:srgbClr val="000000"/>
                </a:solidFill>
              </a:defRPr>
            </a:lvl1pPr>
          </a:lstStyle>
          <a:p>
            <a:endParaRPr lang="da-DK" dirty="0"/>
          </a:p>
        </p:txBody>
      </p:sp>
      <p:sp>
        <p:nvSpPr>
          <p:cNvPr id="7" name="Slide Number Placeholder 6">
            <a:extLst>
              <a:ext uri="{FF2B5EF4-FFF2-40B4-BE49-F238E27FC236}">
                <a16:creationId xmlns:a16="http://schemas.microsoft.com/office/drawing/2014/main" id="{44482DBF-B785-45DD-A7F2-C27F119D7162}"/>
              </a:ext>
              <a:ext uri="{C183D7F6-B498-43B3-948B-1728B52AA6E4}">
                <adec:decorative xmlns:adec="http://schemas.microsoft.com/office/drawing/2017/decorative" val="1"/>
              </a:ext>
            </a:extLst>
          </p:cNvPr>
          <p:cNvSpPr>
            <a:spLocks noGrp="1"/>
          </p:cNvSpPr>
          <p:nvPr>
            <p:ph type="sldNum" sz="quarter" idx="16"/>
          </p:nvPr>
        </p:nvSpPr>
        <p:spPr/>
        <p:txBody>
          <a:bodyPr/>
          <a:lstStyle>
            <a:lvl1pPr>
              <a:defRPr>
                <a:solidFill>
                  <a:srgbClr val="000000"/>
                </a:solid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36613243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itat, mørk">
    <p:bg>
      <p:bgRef idx="1001">
        <a:schemeClr val="bg1"/>
      </p:bgRef>
    </p:bg>
    <p:spTree>
      <p:nvGrpSpPr>
        <p:cNvPr id="1" name=""/>
        <p:cNvGrpSpPr/>
        <p:nvPr/>
      </p:nvGrpSpPr>
      <p:grpSpPr>
        <a:xfrm>
          <a:off x="0" y="0"/>
          <a:ext cx="0" cy="0"/>
          <a:chOff x="0" y="0"/>
          <a:chExt cx="0" cy="0"/>
        </a:xfrm>
      </p:grpSpPr>
      <p:sp>
        <p:nvSpPr>
          <p:cNvPr id="2" name="Date Placeholder 1" hidden="1">
            <a:extLst>
              <a:ext uri="{FF2B5EF4-FFF2-40B4-BE49-F238E27FC236}">
                <a16:creationId xmlns:a16="http://schemas.microsoft.com/office/drawing/2014/main" id="{C69E3935-18C9-440A-9F3D-AE3896C4B386}"/>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ph type="dt" sz="half" idx="14"/>
          </p:nvPr>
        </p:nvSpPr>
        <p:spPr/>
        <p:txBody>
          <a:bodyPr/>
          <a:lstStyle>
            <a:lvl1pPr>
              <a:defRPr>
                <a:solidFill>
                  <a:schemeClr val="bg1"/>
                </a:solidFill>
              </a:defRPr>
            </a:lvl1pPr>
          </a:lstStyle>
          <a:p>
            <a:fld id="{C22A7152-3CFC-459F-8D61-52F52A4F1F84}" type="datetime2">
              <a:rPr lang="da-DK" smtClean="0"/>
              <a:t>29. juni 2026</a:t>
            </a:fld>
            <a:endParaRPr lang="da-DK" dirty="0"/>
          </a:p>
        </p:txBody>
      </p:sp>
      <p:grpSp>
        <p:nvGrpSpPr>
          <p:cNvPr id="15" name="Group 4">
            <a:extLst>
              <a:ext uri="{FF2B5EF4-FFF2-40B4-BE49-F238E27FC236}">
                <a16:creationId xmlns:a16="http://schemas.microsoft.com/office/drawing/2014/main" id="{93C2C764-E4A8-4B62-91AE-F8E6527FC796}"/>
              </a:ext>
            </a:extLst>
          </p:cNvPr>
          <p:cNvGrpSpPr>
            <a:grpSpLocks noChangeAspect="1"/>
          </p:cNvGrpSpPr>
          <p:nvPr userDrawn="1"/>
        </p:nvGrpSpPr>
        <p:grpSpPr bwMode="auto">
          <a:xfrm>
            <a:off x="790575" y="354129"/>
            <a:ext cx="228325" cy="216000"/>
            <a:chOff x="1477" y="-58"/>
            <a:chExt cx="4724" cy="4469"/>
          </a:xfrm>
          <a:solidFill>
            <a:schemeClr val="tx1"/>
          </a:solidFill>
        </p:grpSpPr>
        <p:sp>
          <p:nvSpPr>
            <p:cNvPr id="16" name="Freeform 5">
              <a:extLst>
                <a:ext uri="{FF2B5EF4-FFF2-40B4-BE49-F238E27FC236}">
                  <a16:creationId xmlns:a16="http://schemas.microsoft.com/office/drawing/2014/main" id="{CF0667FB-A234-4E3B-8390-4276ED625C59}"/>
                </a:ext>
              </a:extLst>
            </p:cNvPr>
            <p:cNvSpPr>
              <a:spLocks/>
            </p:cNvSpPr>
            <p:nvPr userDrawn="1"/>
          </p:nvSpPr>
          <p:spPr bwMode="auto">
            <a:xfrm>
              <a:off x="4058" y="2381"/>
              <a:ext cx="2143" cy="2030"/>
            </a:xfrm>
            <a:custGeom>
              <a:avLst/>
              <a:gdLst>
                <a:gd name="T0" fmla="*/ 168 w 1687"/>
                <a:gd name="T1" fmla="*/ 1048 h 1598"/>
                <a:gd name="T2" fmla="*/ 423 w 1687"/>
                <a:gd name="T3" fmla="*/ 1302 h 1598"/>
                <a:gd name="T4" fmla="*/ 1598 w 1687"/>
                <a:gd name="T5" fmla="*/ 1420 h 1598"/>
                <a:gd name="T6" fmla="*/ 1643 w 1687"/>
                <a:gd name="T7" fmla="*/ 1399 h 1598"/>
                <a:gd name="T8" fmla="*/ 1648 w 1687"/>
                <a:gd name="T9" fmla="*/ 1350 h 1598"/>
                <a:gd name="T10" fmla="*/ 1158 w 1687"/>
                <a:gd name="T11" fmla="*/ 252 h 1598"/>
                <a:gd name="T12" fmla="*/ 847 w 1687"/>
                <a:gd name="T13" fmla="*/ 89 h 1598"/>
                <a:gd name="T14" fmla="*/ 154 w 1687"/>
                <a:gd name="T15" fmla="*/ 313 h 1598"/>
                <a:gd name="T16" fmla="*/ 168 w 1687"/>
                <a:gd name="T17" fmla="*/ 1048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87" h="1598">
                  <a:moveTo>
                    <a:pt x="168" y="1048"/>
                  </a:moveTo>
                  <a:cubicBezTo>
                    <a:pt x="241" y="1146"/>
                    <a:pt x="327" y="1231"/>
                    <a:pt x="423" y="1302"/>
                  </a:cubicBezTo>
                  <a:cubicBezTo>
                    <a:pt x="766" y="1552"/>
                    <a:pt x="1216" y="1598"/>
                    <a:pt x="1598" y="1420"/>
                  </a:cubicBezTo>
                  <a:cubicBezTo>
                    <a:pt x="1643" y="1399"/>
                    <a:pt x="1643" y="1399"/>
                    <a:pt x="1643" y="1399"/>
                  </a:cubicBezTo>
                  <a:cubicBezTo>
                    <a:pt x="1648" y="1350"/>
                    <a:pt x="1648" y="1350"/>
                    <a:pt x="1648" y="1350"/>
                  </a:cubicBezTo>
                  <a:cubicBezTo>
                    <a:pt x="1687" y="923"/>
                    <a:pt x="1500" y="503"/>
                    <a:pt x="1158" y="252"/>
                  </a:cubicBezTo>
                  <a:cubicBezTo>
                    <a:pt x="1062" y="182"/>
                    <a:pt x="957" y="128"/>
                    <a:pt x="847" y="89"/>
                  </a:cubicBezTo>
                  <a:cubicBezTo>
                    <a:pt x="592" y="0"/>
                    <a:pt x="308" y="93"/>
                    <a:pt x="154" y="313"/>
                  </a:cubicBezTo>
                  <a:cubicBezTo>
                    <a:pt x="0" y="535"/>
                    <a:pt x="6" y="830"/>
                    <a:pt x="168" y="10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solidFill>
                  <a:schemeClr val="bg1"/>
                </a:solidFill>
              </a:endParaRPr>
            </a:p>
          </p:txBody>
        </p:sp>
        <p:sp>
          <p:nvSpPr>
            <p:cNvPr id="17" name="Freeform 6">
              <a:extLst>
                <a:ext uri="{FF2B5EF4-FFF2-40B4-BE49-F238E27FC236}">
                  <a16:creationId xmlns:a16="http://schemas.microsoft.com/office/drawing/2014/main" id="{2EDAC7BB-6D3F-408A-96D9-644CC869AB98}"/>
                </a:ext>
              </a:extLst>
            </p:cNvPr>
            <p:cNvSpPr>
              <a:spLocks/>
            </p:cNvSpPr>
            <p:nvPr userDrawn="1"/>
          </p:nvSpPr>
          <p:spPr bwMode="auto">
            <a:xfrm>
              <a:off x="1477" y="2381"/>
              <a:ext cx="2143" cy="2030"/>
            </a:xfrm>
            <a:custGeom>
              <a:avLst/>
              <a:gdLst>
                <a:gd name="T0" fmla="*/ 1533 w 1687"/>
                <a:gd name="T1" fmla="*/ 313 h 1598"/>
                <a:gd name="T2" fmla="*/ 841 w 1687"/>
                <a:gd name="T3" fmla="*/ 89 h 1598"/>
                <a:gd name="T4" fmla="*/ 529 w 1687"/>
                <a:gd name="T5" fmla="*/ 252 h 1598"/>
                <a:gd name="T6" fmla="*/ 40 w 1687"/>
                <a:gd name="T7" fmla="*/ 1350 h 1598"/>
                <a:gd name="T8" fmla="*/ 45 w 1687"/>
                <a:gd name="T9" fmla="*/ 1399 h 1598"/>
                <a:gd name="T10" fmla="*/ 90 w 1687"/>
                <a:gd name="T11" fmla="*/ 1420 h 1598"/>
                <a:gd name="T12" fmla="*/ 1264 w 1687"/>
                <a:gd name="T13" fmla="*/ 1302 h 1598"/>
                <a:gd name="T14" fmla="*/ 1519 w 1687"/>
                <a:gd name="T15" fmla="*/ 1048 h 1598"/>
                <a:gd name="T16" fmla="*/ 1533 w 1687"/>
                <a:gd name="T17" fmla="*/ 313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87" h="1598">
                  <a:moveTo>
                    <a:pt x="1533" y="313"/>
                  </a:moveTo>
                  <a:cubicBezTo>
                    <a:pt x="1379" y="93"/>
                    <a:pt x="1095" y="0"/>
                    <a:pt x="841" y="89"/>
                  </a:cubicBezTo>
                  <a:cubicBezTo>
                    <a:pt x="730" y="128"/>
                    <a:pt x="625" y="182"/>
                    <a:pt x="529" y="252"/>
                  </a:cubicBezTo>
                  <a:cubicBezTo>
                    <a:pt x="188" y="503"/>
                    <a:pt x="0" y="923"/>
                    <a:pt x="40" y="1350"/>
                  </a:cubicBezTo>
                  <a:cubicBezTo>
                    <a:pt x="45" y="1399"/>
                    <a:pt x="45" y="1399"/>
                    <a:pt x="45" y="1399"/>
                  </a:cubicBezTo>
                  <a:cubicBezTo>
                    <a:pt x="90" y="1420"/>
                    <a:pt x="90" y="1420"/>
                    <a:pt x="90" y="1420"/>
                  </a:cubicBezTo>
                  <a:cubicBezTo>
                    <a:pt x="471" y="1598"/>
                    <a:pt x="921" y="1552"/>
                    <a:pt x="1264" y="1302"/>
                  </a:cubicBezTo>
                  <a:cubicBezTo>
                    <a:pt x="1361" y="1231"/>
                    <a:pt x="1446" y="1146"/>
                    <a:pt x="1519" y="1048"/>
                  </a:cubicBezTo>
                  <a:cubicBezTo>
                    <a:pt x="1682" y="830"/>
                    <a:pt x="1687" y="535"/>
                    <a:pt x="1533" y="3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solidFill>
                  <a:schemeClr val="bg1"/>
                </a:solidFill>
              </a:endParaRPr>
            </a:p>
          </p:txBody>
        </p:sp>
        <p:sp>
          <p:nvSpPr>
            <p:cNvPr id="18" name="Freeform 7">
              <a:extLst>
                <a:ext uri="{FF2B5EF4-FFF2-40B4-BE49-F238E27FC236}">
                  <a16:creationId xmlns:a16="http://schemas.microsoft.com/office/drawing/2014/main" id="{306CC32C-ED59-4143-9666-079FCA765B24}"/>
                </a:ext>
              </a:extLst>
            </p:cNvPr>
            <p:cNvSpPr>
              <a:spLocks/>
            </p:cNvSpPr>
            <p:nvPr userDrawn="1"/>
          </p:nvSpPr>
          <p:spPr bwMode="auto">
            <a:xfrm>
              <a:off x="1477" y="-28"/>
              <a:ext cx="2143" cy="2031"/>
            </a:xfrm>
            <a:custGeom>
              <a:avLst/>
              <a:gdLst>
                <a:gd name="T0" fmla="*/ 1519 w 1687"/>
                <a:gd name="T1" fmla="*/ 550 h 1598"/>
                <a:gd name="T2" fmla="*/ 1264 w 1687"/>
                <a:gd name="T3" fmla="*/ 296 h 1598"/>
                <a:gd name="T4" fmla="*/ 90 w 1687"/>
                <a:gd name="T5" fmla="*/ 178 h 1598"/>
                <a:gd name="T6" fmla="*/ 45 w 1687"/>
                <a:gd name="T7" fmla="*/ 199 h 1598"/>
                <a:gd name="T8" fmla="*/ 40 w 1687"/>
                <a:gd name="T9" fmla="*/ 248 h 1598"/>
                <a:gd name="T10" fmla="*/ 529 w 1687"/>
                <a:gd name="T11" fmla="*/ 1346 h 1598"/>
                <a:gd name="T12" fmla="*/ 841 w 1687"/>
                <a:gd name="T13" fmla="*/ 1509 h 1598"/>
                <a:gd name="T14" fmla="*/ 1533 w 1687"/>
                <a:gd name="T15" fmla="*/ 1285 h 1598"/>
                <a:gd name="T16" fmla="*/ 1519 w 1687"/>
                <a:gd name="T17" fmla="*/ 55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87" h="1598">
                  <a:moveTo>
                    <a:pt x="1519" y="550"/>
                  </a:moveTo>
                  <a:cubicBezTo>
                    <a:pt x="1446" y="452"/>
                    <a:pt x="1361" y="367"/>
                    <a:pt x="1264" y="296"/>
                  </a:cubicBezTo>
                  <a:cubicBezTo>
                    <a:pt x="921" y="46"/>
                    <a:pt x="471" y="0"/>
                    <a:pt x="90" y="178"/>
                  </a:cubicBezTo>
                  <a:cubicBezTo>
                    <a:pt x="45" y="199"/>
                    <a:pt x="45" y="199"/>
                    <a:pt x="45" y="199"/>
                  </a:cubicBezTo>
                  <a:cubicBezTo>
                    <a:pt x="40" y="248"/>
                    <a:pt x="40" y="248"/>
                    <a:pt x="40" y="248"/>
                  </a:cubicBezTo>
                  <a:cubicBezTo>
                    <a:pt x="0" y="675"/>
                    <a:pt x="188" y="1095"/>
                    <a:pt x="529" y="1346"/>
                  </a:cubicBezTo>
                  <a:cubicBezTo>
                    <a:pt x="625" y="1416"/>
                    <a:pt x="730" y="1470"/>
                    <a:pt x="841" y="1509"/>
                  </a:cubicBezTo>
                  <a:cubicBezTo>
                    <a:pt x="1095" y="1598"/>
                    <a:pt x="1379" y="1505"/>
                    <a:pt x="1533" y="1285"/>
                  </a:cubicBezTo>
                  <a:cubicBezTo>
                    <a:pt x="1687" y="1063"/>
                    <a:pt x="1682" y="768"/>
                    <a:pt x="1519" y="5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solidFill>
                  <a:schemeClr val="bg1"/>
                </a:solidFill>
              </a:endParaRPr>
            </a:p>
          </p:txBody>
        </p:sp>
        <p:sp>
          <p:nvSpPr>
            <p:cNvPr id="19" name="Freeform 8">
              <a:extLst>
                <a:ext uri="{FF2B5EF4-FFF2-40B4-BE49-F238E27FC236}">
                  <a16:creationId xmlns:a16="http://schemas.microsoft.com/office/drawing/2014/main" id="{72D0AA5C-FBE6-4EEB-9D9C-185DA0C6D18A}"/>
                </a:ext>
              </a:extLst>
            </p:cNvPr>
            <p:cNvSpPr>
              <a:spLocks/>
            </p:cNvSpPr>
            <p:nvPr userDrawn="1"/>
          </p:nvSpPr>
          <p:spPr bwMode="auto">
            <a:xfrm>
              <a:off x="4146" y="-58"/>
              <a:ext cx="2021" cy="2022"/>
            </a:xfrm>
            <a:custGeom>
              <a:avLst/>
              <a:gdLst>
                <a:gd name="T0" fmla="*/ 1449 w 1591"/>
                <a:gd name="T1" fmla="*/ 784 h 1591"/>
                <a:gd name="T2" fmla="*/ 1073 w 1591"/>
                <a:gd name="T3" fmla="*/ 690 h 1591"/>
                <a:gd name="T4" fmla="*/ 1072 w 1591"/>
                <a:gd name="T5" fmla="*/ 691 h 1591"/>
                <a:gd name="T6" fmla="*/ 951 w 1591"/>
                <a:gd name="T7" fmla="*/ 661 h 1591"/>
                <a:gd name="T8" fmla="*/ 932 w 1591"/>
                <a:gd name="T9" fmla="*/ 538 h 1591"/>
                <a:gd name="T10" fmla="*/ 932 w 1591"/>
                <a:gd name="T11" fmla="*/ 537 h 1591"/>
                <a:gd name="T12" fmla="*/ 872 w 1591"/>
                <a:gd name="T13" fmla="*/ 154 h 1591"/>
                <a:gd name="T14" fmla="*/ 287 w 1591"/>
                <a:gd name="T15" fmla="*/ 176 h 1591"/>
                <a:gd name="T16" fmla="*/ 160 w 1591"/>
                <a:gd name="T17" fmla="*/ 357 h 1591"/>
                <a:gd name="T18" fmla="*/ 160 w 1591"/>
                <a:gd name="T19" fmla="*/ 357 h 1591"/>
                <a:gd name="T20" fmla="*/ 37 w 1591"/>
                <a:gd name="T21" fmla="*/ 1271 h 1591"/>
                <a:gd name="T22" fmla="*/ 110 w 1591"/>
                <a:gd name="T23" fmla="*/ 1432 h 1591"/>
                <a:gd name="T24" fmla="*/ 110 w 1591"/>
                <a:gd name="T25" fmla="*/ 1432 h 1591"/>
                <a:gd name="T26" fmla="*/ 264 w 1591"/>
                <a:gd name="T27" fmla="*/ 1519 h 1591"/>
                <a:gd name="T28" fmla="*/ 1185 w 1591"/>
                <a:gd name="T29" fmla="*/ 1476 h 1591"/>
                <a:gd name="T30" fmla="*/ 1185 w 1591"/>
                <a:gd name="T31" fmla="*/ 1475 h 1591"/>
                <a:gd name="T32" fmla="*/ 1376 w 1591"/>
                <a:gd name="T33" fmla="*/ 1364 h 1591"/>
                <a:gd name="T34" fmla="*/ 1449 w 1591"/>
                <a:gd name="T35" fmla="*/ 784 h 1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91" h="1591">
                  <a:moveTo>
                    <a:pt x="1449" y="784"/>
                  </a:moveTo>
                  <a:cubicBezTo>
                    <a:pt x="1357" y="683"/>
                    <a:pt x="1212" y="652"/>
                    <a:pt x="1073" y="690"/>
                  </a:cubicBezTo>
                  <a:cubicBezTo>
                    <a:pt x="1072" y="691"/>
                    <a:pt x="1072" y="691"/>
                    <a:pt x="1072" y="691"/>
                  </a:cubicBezTo>
                  <a:cubicBezTo>
                    <a:pt x="1027" y="703"/>
                    <a:pt x="981" y="694"/>
                    <a:pt x="951" y="661"/>
                  </a:cubicBezTo>
                  <a:cubicBezTo>
                    <a:pt x="921" y="629"/>
                    <a:pt x="916" y="581"/>
                    <a:pt x="932" y="538"/>
                  </a:cubicBezTo>
                  <a:cubicBezTo>
                    <a:pt x="932" y="537"/>
                    <a:pt x="932" y="537"/>
                    <a:pt x="932" y="537"/>
                  </a:cubicBezTo>
                  <a:cubicBezTo>
                    <a:pt x="982" y="402"/>
                    <a:pt x="964" y="255"/>
                    <a:pt x="872" y="154"/>
                  </a:cubicBezTo>
                  <a:cubicBezTo>
                    <a:pt x="731" y="0"/>
                    <a:pt x="469" y="10"/>
                    <a:pt x="287" y="176"/>
                  </a:cubicBezTo>
                  <a:cubicBezTo>
                    <a:pt x="229" y="230"/>
                    <a:pt x="187" y="292"/>
                    <a:pt x="160" y="357"/>
                  </a:cubicBezTo>
                  <a:cubicBezTo>
                    <a:pt x="160" y="357"/>
                    <a:pt x="160" y="357"/>
                    <a:pt x="160" y="357"/>
                  </a:cubicBezTo>
                  <a:cubicBezTo>
                    <a:pt x="17" y="671"/>
                    <a:pt x="0" y="929"/>
                    <a:pt x="37" y="1271"/>
                  </a:cubicBezTo>
                  <a:cubicBezTo>
                    <a:pt x="42" y="1332"/>
                    <a:pt x="68" y="1386"/>
                    <a:pt x="110" y="1432"/>
                  </a:cubicBezTo>
                  <a:cubicBezTo>
                    <a:pt x="110" y="1432"/>
                    <a:pt x="110" y="1432"/>
                    <a:pt x="110" y="1432"/>
                  </a:cubicBezTo>
                  <a:cubicBezTo>
                    <a:pt x="152" y="1478"/>
                    <a:pt x="203" y="1509"/>
                    <a:pt x="264" y="1519"/>
                  </a:cubicBezTo>
                  <a:cubicBezTo>
                    <a:pt x="602" y="1586"/>
                    <a:pt x="861" y="1591"/>
                    <a:pt x="1185" y="1476"/>
                  </a:cubicBezTo>
                  <a:cubicBezTo>
                    <a:pt x="1185" y="1475"/>
                    <a:pt x="1185" y="1475"/>
                    <a:pt x="1185" y="1475"/>
                  </a:cubicBezTo>
                  <a:cubicBezTo>
                    <a:pt x="1253" y="1454"/>
                    <a:pt x="1319" y="1417"/>
                    <a:pt x="1376" y="1364"/>
                  </a:cubicBezTo>
                  <a:cubicBezTo>
                    <a:pt x="1558" y="1198"/>
                    <a:pt x="1591" y="938"/>
                    <a:pt x="1449" y="78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solidFill>
                  <a:schemeClr val="bg1"/>
                </a:solidFill>
              </a:endParaRPr>
            </a:p>
          </p:txBody>
        </p:sp>
      </p:grpSp>
      <p:sp>
        <p:nvSpPr>
          <p:cNvPr id="14" name="Gentofte Kommune tekst">
            <a:extLst>
              <a:ext uri="{FF2B5EF4-FFF2-40B4-BE49-F238E27FC236}">
                <a16:creationId xmlns:a16="http://schemas.microsoft.com/office/drawing/2014/main" id="{1E0D8B67-A884-459B-92B2-A3FA2C726E52}"/>
              </a:ext>
              <a:ext uri="{C183D7F6-B498-43B3-948B-1728B52AA6E4}">
                <adec:decorative xmlns:adec="http://schemas.microsoft.com/office/drawing/2017/decorative" val="1"/>
              </a:ext>
            </a:extLst>
          </p:cNvPr>
          <p:cNvSpPr/>
          <p:nvPr userDrawn="1"/>
        </p:nvSpPr>
        <p:spPr>
          <a:xfrm>
            <a:off x="790576" y="6443499"/>
            <a:ext cx="1364102"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r>
              <a:rPr lang="da-DK" sz="750" b="0" noProof="1">
                <a:solidFill>
                  <a:schemeClr val="tx1"/>
                </a:solidFill>
                <a:latin typeface="Berlingske Sans Offc Xbold" panose="02000903050000020004" pitchFamily="2" charset="0"/>
              </a:rPr>
              <a:t>Gentofte Kommune</a:t>
            </a:r>
          </a:p>
        </p:txBody>
      </p:sp>
      <p:sp>
        <p:nvSpPr>
          <p:cNvPr id="5" name="Tekstfelt 4">
            <a:extLst>
              <a:ext uri="{FF2B5EF4-FFF2-40B4-BE49-F238E27FC236}">
                <a16:creationId xmlns:a16="http://schemas.microsoft.com/office/drawing/2014/main" id="{FEB4C1E1-0608-4594-83EB-E49BF4FE621E}"/>
              </a:ext>
            </a:extLst>
          </p:cNvPr>
          <p:cNvSpPr txBox="1"/>
          <p:nvPr userDrawn="1"/>
        </p:nvSpPr>
        <p:spPr>
          <a:xfrm>
            <a:off x="2544477" y="334712"/>
            <a:ext cx="1750422" cy="2385268"/>
          </a:xfrm>
          <a:prstGeom prst="rect">
            <a:avLst/>
          </a:prstGeom>
          <a:noFill/>
        </p:spPr>
        <p:txBody>
          <a:bodyPr wrap="square" lIns="0" tIns="0" rIns="0" bIns="0" rtlCol="0">
            <a:spAutoFit/>
          </a:bodyPr>
          <a:lstStyle/>
          <a:p>
            <a:r>
              <a:rPr lang="da-DK" sz="15500" dirty="0">
                <a:solidFill>
                  <a:schemeClr val="tx1"/>
                </a:solidFill>
                <a:latin typeface="+mj-lt"/>
              </a:rPr>
              <a:t>“</a:t>
            </a:r>
          </a:p>
        </p:txBody>
      </p:sp>
      <p:sp>
        <p:nvSpPr>
          <p:cNvPr id="9" name="Text Placeholder 8">
            <a:extLst>
              <a:ext uri="{FF2B5EF4-FFF2-40B4-BE49-F238E27FC236}">
                <a16:creationId xmlns:a16="http://schemas.microsoft.com/office/drawing/2014/main" id="{F1A7C7D9-52CA-47B6-BD93-C4B35D9C2F6F}"/>
              </a:ext>
            </a:extLst>
          </p:cNvPr>
          <p:cNvSpPr>
            <a:spLocks noGrp="1"/>
          </p:cNvSpPr>
          <p:nvPr>
            <p:ph type="body" sz="quarter" idx="13" hasCustomPrompt="1"/>
          </p:nvPr>
        </p:nvSpPr>
        <p:spPr>
          <a:xfrm>
            <a:off x="2595563" y="1587421"/>
            <a:ext cx="6997700" cy="4362530"/>
          </a:xfrm>
        </p:spPr>
        <p:txBody>
          <a:bodyPr lIns="0" rIns="0"/>
          <a:lstStyle>
            <a:lvl1pPr marL="0" indent="0">
              <a:lnSpc>
                <a:spcPct val="95000"/>
              </a:lnSpc>
              <a:buFont typeface="Berlingske Sans Offc" panose="02000503050000020004" pitchFamily="2" charset="0"/>
              <a:buChar char="​"/>
              <a:defRPr sz="3500">
                <a:solidFill>
                  <a:schemeClr val="tx1"/>
                </a:solidFill>
                <a:latin typeface="+mj-lt"/>
              </a:defRPr>
            </a:lvl1pPr>
            <a:lvl2pPr marL="0" indent="0">
              <a:spcBef>
                <a:spcPts val="3000"/>
              </a:spcBef>
              <a:buFont typeface="Berlingske Sans Offc" panose="02000503050000020004" pitchFamily="2" charset="0"/>
              <a:buChar char="​"/>
              <a:defRPr sz="1500" b="0" i="0">
                <a:solidFill>
                  <a:schemeClr val="tx1"/>
                </a:solidFill>
                <a:latin typeface="+mj-lt"/>
              </a:defRPr>
            </a:lvl2pPr>
            <a:lvl3pPr marL="0" indent="0">
              <a:buFont typeface="Berlingske Sans Offc" panose="02000503050000020004" pitchFamily="2" charset="0"/>
              <a:buChar char="​"/>
              <a:defRPr i="1">
                <a:solidFill>
                  <a:schemeClr val="tx1"/>
                </a:solidFill>
                <a:latin typeface="+mj-lt"/>
              </a:defRPr>
            </a:lvl3pPr>
            <a:lvl4pPr marL="0" indent="0">
              <a:buFont typeface="Berlingske Sans Offc" panose="02000503050000020004" pitchFamily="2" charset="0"/>
              <a:buChar char="​"/>
              <a:defRPr i="1">
                <a:solidFill>
                  <a:schemeClr val="bg1"/>
                </a:solidFill>
                <a:latin typeface="+mj-lt"/>
              </a:defRPr>
            </a:lvl4pPr>
            <a:lvl5pPr>
              <a:defRPr sz="2200">
                <a:solidFill>
                  <a:schemeClr val="bg1"/>
                </a:solidFill>
              </a:defRPr>
            </a:lvl5pPr>
          </a:lstStyle>
          <a:p>
            <a:pPr lvl="0"/>
            <a:r>
              <a:rPr lang="da-DK" noProof="0" dirty="0"/>
              <a:t>Klik for at tilføje citat i flere linjer. Klik derefter ENTER for at få en ny linje, klik TAB for at indsætte navn eller kilde i korrekt tekst style, Berlingske Serif </a:t>
            </a:r>
            <a:r>
              <a:rPr lang="da-DK" noProof="0" dirty="0" err="1"/>
              <a:t>Text</a:t>
            </a:r>
            <a:r>
              <a:rPr lang="da-DK" noProof="0" dirty="0"/>
              <a:t> Light 20 pkt.</a:t>
            </a:r>
          </a:p>
          <a:p>
            <a:pPr lvl="1"/>
            <a:r>
              <a:rPr lang="da-DK" noProof="0" dirty="0"/>
              <a:t>Navn eller kilde</a:t>
            </a:r>
          </a:p>
          <a:p>
            <a:pPr lvl="2"/>
            <a:endParaRPr lang="da-DK" noProof="0" dirty="0"/>
          </a:p>
        </p:txBody>
      </p:sp>
      <p:sp>
        <p:nvSpPr>
          <p:cNvPr id="6" name="Footer Placeholder 5">
            <a:extLst>
              <a:ext uri="{FF2B5EF4-FFF2-40B4-BE49-F238E27FC236}">
                <a16:creationId xmlns:a16="http://schemas.microsoft.com/office/drawing/2014/main" id="{2A8A2F77-D16C-43F8-A102-F848509D105D}"/>
              </a:ext>
              <a:ext uri="{C183D7F6-B498-43B3-948B-1728B52AA6E4}">
                <adec:decorative xmlns:adec="http://schemas.microsoft.com/office/drawing/2017/decorative" val="1"/>
              </a:ext>
            </a:extLst>
          </p:cNvPr>
          <p:cNvSpPr>
            <a:spLocks noGrp="1"/>
          </p:cNvSpPr>
          <p:nvPr>
            <p:ph type="ftr" sz="quarter" idx="15"/>
          </p:nvPr>
        </p:nvSpPr>
        <p:spPr/>
        <p:txBody>
          <a:bodyPr/>
          <a:lstStyle>
            <a:lvl1pPr>
              <a:defRPr>
                <a:solidFill>
                  <a:schemeClr val="tx1"/>
                </a:solidFill>
              </a:defRPr>
            </a:lvl1pPr>
          </a:lstStyle>
          <a:p>
            <a:endParaRPr lang="da-DK" dirty="0"/>
          </a:p>
        </p:txBody>
      </p:sp>
      <p:sp>
        <p:nvSpPr>
          <p:cNvPr id="7" name="Slide Number Placeholder 6">
            <a:extLst>
              <a:ext uri="{FF2B5EF4-FFF2-40B4-BE49-F238E27FC236}">
                <a16:creationId xmlns:a16="http://schemas.microsoft.com/office/drawing/2014/main" id="{44482DBF-B785-45DD-A7F2-C27F119D7162}"/>
              </a:ext>
              <a:ext uri="{C183D7F6-B498-43B3-948B-1728B52AA6E4}">
                <adec:decorative xmlns:adec="http://schemas.microsoft.com/office/drawing/2017/decorative" val="1"/>
              </a:ext>
            </a:extLst>
          </p:cNvPr>
          <p:cNvSpPr>
            <a:spLocks noGrp="1"/>
          </p:cNvSpPr>
          <p:nvPr>
            <p:ph type="sldNum" sz="quarter" idx="16"/>
          </p:nvPr>
        </p:nvSpPr>
        <p:spPr/>
        <p:txBody>
          <a:bodyPr/>
          <a:lstStyle>
            <a:lvl1pPr>
              <a:defRPr>
                <a:solidFill>
                  <a:schemeClr val="tx1"/>
                </a:solid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241732716"/>
      </p:ext>
    </p:extLst>
  </p:cSld>
  <p:clrMapOvr>
    <a:overrideClrMapping bg1="dk1" tx1="lt1" bg2="dk2" tx2="lt2" accent1="accent1" accent2="accent2" accent3="accent3" accent4="accent4" accent5="accent5" accent6="accent6" hlink="hlink" folHlink="folHlink"/>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mneskift, rød">
    <p:spTree>
      <p:nvGrpSpPr>
        <p:cNvPr id="1" name=""/>
        <p:cNvGrpSpPr/>
        <p:nvPr/>
      </p:nvGrpSpPr>
      <p:grpSpPr>
        <a:xfrm>
          <a:off x="0" y="0"/>
          <a:ext cx="0" cy="0"/>
          <a:chOff x="0" y="0"/>
          <a:chExt cx="0" cy="0"/>
        </a:xfrm>
      </p:grpSpPr>
      <p:sp>
        <p:nvSpPr>
          <p:cNvPr id="19" name="Pladsholder til dato 18" hidden="1">
            <a:extLst>
              <a:ext uri="{FF2B5EF4-FFF2-40B4-BE49-F238E27FC236}">
                <a16:creationId xmlns:a16="http://schemas.microsoft.com/office/drawing/2014/main" id="{1ADCF2C9-C4CB-4FFA-9D91-50407815795F}"/>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ph type="dt" sz="half" idx="10"/>
          </p:nvPr>
        </p:nvSpPr>
        <p:spPr/>
        <p:txBody>
          <a:bodyPr/>
          <a:lstStyle/>
          <a:p>
            <a:fld id="{E2D80AB1-DF32-4857-9F10-7A7A22BDD9B2}" type="datetime2">
              <a:rPr lang="da-DK" smtClean="0"/>
              <a:t>29. juni 2026</a:t>
            </a:fld>
            <a:endParaRPr lang="da-DK" dirty="0"/>
          </a:p>
        </p:txBody>
      </p:sp>
      <p:sp>
        <p:nvSpPr>
          <p:cNvPr id="7" name="Baggrundsfarve"/>
          <p:cNvSpPr/>
          <p:nvPr userDrawn="1"/>
        </p:nvSpPr>
        <p:spPr bwMode="white">
          <a:xfrm>
            <a:off x="0" y="0"/>
            <a:ext cx="12193200" cy="6861600"/>
          </a:xfrm>
          <a:prstGeom prst="rect">
            <a:avLst/>
          </a:prstGeom>
          <a:solidFill>
            <a:srgbClr val="FA4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grpSp>
        <p:nvGrpSpPr>
          <p:cNvPr id="11" name="Markør">
            <a:extLst>
              <a:ext uri="{FF2B5EF4-FFF2-40B4-BE49-F238E27FC236}">
                <a16:creationId xmlns:a16="http://schemas.microsoft.com/office/drawing/2014/main" id="{F2A256B8-42AE-441D-9C69-202408C10FBA}"/>
              </a:ext>
            </a:extLst>
          </p:cNvPr>
          <p:cNvGrpSpPr>
            <a:grpSpLocks noChangeAspect="1"/>
          </p:cNvGrpSpPr>
          <p:nvPr userDrawn="1"/>
        </p:nvGrpSpPr>
        <p:grpSpPr bwMode="black">
          <a:xfrm>
            <a:off x="790575" y="354129"/>
            <a:ext cx="228325" cy="216000"/>
            <a:chOff x="1477" y="-58"/>
            <a:chExt cx="4724" cy="4469"/>
          </a:xfrm>
          <a:solidFill>
            <a:srgbClr val="FFFFFF"/>
          </a:solidFill>
        </p:grpSpPr>
        <p:sp>
          <p:nvSpPr>
            <p:cNvPr id="12" name="Freeform 5">
              <a:extLst>
                <a:ext uri="{FF2B5EF4-FFF2-40B4-BE49-F238E27FC236}">
                  <a16:creationId xmlns:a16="http://schemas.microsoft.com/office/drawing/2014/main" id="{9000E3D2-D800-40E4-A1F7-095C02900B2A}"/>
                </a:ext>
              </a:extLst>
            </p:cNvPr>
            <p:cNvSpPr>
              <a:spLocks/>
            </p:cNvSpPr>
            <p:nvPr userDrawn="1"/>
          </p:nvSpPr>
          <p:spPr bwMode="black">
            <a:xfrm>
              <a:off x="4058" y="2381"/>
              <a:ext cx="2143" cy="2030"/>
            </a:xfrm>
            <a:custGeom>
              <a:avLst/>
              <a:gdLst>
                <a:gd name="T0" fmla="*/ 168 w 1687"/>
                <a:gd name="T1" fmla="*/ 1048 h 1598"/>
                <a:gd name="T2" fmla="*/ 423 w 1687"/>
                <a:gd name="T3" fmla="*/ 1302 h 1598"/>
                <a:gd name="T4" fmla="*/ 1598 w 1687"/>
                <a:gd name="T5" fmla="*/ 1420 h 1598"/>
                <a:gd name="T6" fmla="*/ 1643 w 1687"/>
                <a:gd name="T7" fmla="*/ 1399 h 1598"/>
                <a:gd name="T8" fmla="*/ 1648 w 1687"/>
                <a:gd name="T9" fmla="*/ 1350 h 1598"/>
                <a:gd name="T10" fmla="*/ 1158 w 1687"/>
                <a:gd name="T11" fmla="*/ 252 h 1598"/>
                <a:gd name="T12" fmla="*/ 847 w 1687"/>
                <a:gd name="T13" fmla="*/ 89 h 1598"/>
                <a:gd name="T14" fmla="*/ 154 w 1687"/>
                <a:gd name="T15" fmla="*/ 313 h 1598"/>
                <a:gd name="T16" fmla="*/ 168 w 1687"/>
                <a:gd name="T17" fmla="*/ 1048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87" h="1598">
                  <a:moveTo>
                    <a:pt x="168" y="1048"/>
                  </a:moveTo>
                  <a:cubicBezTo>
                    <a:pt x="241" y="1146"/>
                    <a:pt x="327" y="1231"/>
                    <a:pt x="423" y="1302"/>
                  </a:cubicBezTo>
                  <a:cubicBezTo>
                    <a:pt x="766" y="1552"/>
                    <a:pt x="1216" y="1598"/>
                    <a:pt x="1598" y="1420"/>
                  </a:cubicBezTo>
                  <a:cubicBezTo>
                    <a:pt x="1643" y="1399"/>
                    <a:pt x="1643" y="1399"/>
                    <a:pt x="1643" y="1399"/>
                  </a:cubicBezTo>
                  <a:cubicBezTo>
                    <a:pt x="1648" y="1350"/>
                    <a:pt x="1648" y="1350"/>
                    <a:pt x="1648" y="1350"/>
                  </a:cubicBezTo>
                  <a:cubicBezTo>
                    <a:pt x="1687" y="923"/>
                    <a:pt x="1500" y="503"/>
                    <a:pt x="1158" y="252"/>
                  </a:cubicBezTo>
                  <a:cubicBezTo>
                    <a:pt x="1062" y="182"/>
                    <a:pt x="957" y="128"/>
                    <a:pt x="847" y="89"/>
                  </a:cubicBezTo>
                  <a:cubicBezTo>
                    <a:pt x="592" y="0"/>
                    <a:pt x="308" y="93"/>
                    <a:pt x="154" y="313"/>
                  </a:cubicBezTo>
                  <a:cubicBezTo>
                    <a:pt x="0" y="535"/>
                    <a:pt x="6" y="830"/>
                    <a:pt x="168" y="10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13" name="Freeform 6">
              <a:extLst>
                <a:ext uri="{FF2B5EF4-FFF2-40B4-BE49-F238E27FC236}">
                  <a16:creationId xmlns:a16="http://schemas.microsoft.com/office/drawing/2014/main" id="{354B7CB8-636F-4D9F-924A-2ED1900CF185}"/>
                </a:ext>
              </a:extLst>
            </p:cNvPr>
            <p:cNvSpPr>
              <a:spLocks/>
            </p:cNvSpPr>
            <p:nvPr userDrawn="1"/>
          </p:nvSpPr>
          <p:spPr bwMode="black">
            <a:xfrm>
              <a:off x="1477" y="2381"/>
              <a:ext cx="2143" cy="2030"/>
            </a:xfrm>
            <a:custGeom>
              <a:avLst/>
              <a:gdLst>
                <a:gd name="T0" fmla="*/ 1533 w 1687"/>
                <a:gd name="T1" fmla="*/ 313 h 1598"/>
                <a:gd name="T2" fmla="*/ 841 w 1687"/>
                <a:gd name="T3" fmla="*/ 89 h 1598"/>
                <a:gd name="T4" fmla="*/ 529 w 1687"/>
                <a:gd name="T5" fmla="*/ 252 h 1598"/>
                <a:gd name="T6" fmla="*/ 40 w 1687"/>
                <a:gd name="T7" fmla="*/ 1350 h 1598"/>
                <a:gd name="T8" fmla="*/ 45 w 1687"/>
                <a:gd name="T9" fmla="*/ 1399 h 1598"/>
                <a:gd name="T10" fmla="*/ 90 w 1687"/>
                <a:gd name="T11" fmla="*/ 1420 h 1598"/>
                <a:gd name="T12" fmla="*/ 1264 w 1687"/>
                <a:gd name="T13" fmla="*/ 1302 h 1598"/>
                <a:gd name="T14" fmla="*/ 1519 w 1687"/>
                <a:gd name="T15" fmla="*/ 1048 h 1598"/>
                <a:gd name="T16" fmla="*/ 1533 w 1687"/>
                <a:gd name="T17" fmla="*/ 313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87" h="1598">
                  <a:moveTo>
                    <a:pt x="1533" y="313"/>
                  </a:moveTo>
                  <a:cubicBezTo>
                    <a:pt x="1379" y="93"/>
                    <a:pt x="1095" y="0"/>
                    <a:pt x="841" y="89"/>
                  </a:cubicBezTo>
                  <a:cubicBezTo>
                    <a:pt x="730" y="128"/>
                    <a:pt x="625" y="182"/>
                    <a:pt x="529" y="252"/>
                  </a:cubicBezTo>
                  <a:cubicBezTo>
                    <a:pt x="188" y="503"/>
                    <a:pt x="0" y="923"/>
                    <a:pt x="40" y="1350"/>
                  </a:cubicBezTo>
                  <a:cubicBezTo>
                    <a:pt x="45" y="1399"/>
                    <a:pt x="45" y="1399"/>
                    <a:pt x="45" y="1399"/>
                  </a:cubicBezTo>
                  <a:cubicBezTo>
                    <a:pt x="90" y="1420"/>
                    <a:pt x="90" y="1420"/>
                    <a:pt x="90" y="1420"/>
                  </a:cubicBezTo>
                  <a:cubicBezTo>
                    <a:pt x="471" y="1598"/>
                    <a:pt x="921" y="1552"/>
                    <a:pt x="1264" y="1302"/>
                  </a:cubicBezTo>
                  <a:cubicBezTo>
                    <a:pt x="1361" y="1231"/>
                    <a:pt x="1446" y="1146"/>
                    <a:pt x="1519" y="1048"/>
                  </a:cubicBezTo>
                  <a:cubicBezTo>
                    <a:pt x="1682" y="830"/>
                    <a:pt x="1687" y="535"/>
                    <a:pt x="1533" y="3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14" name="Freeform 7">
              <a:extLst>
                <a:ext uri="{FF2B5EF4-FFF2-40B4-BE49-F238E27FC236}">
                  <a16:creationId xmlns:a16="http://schemas.microsoft.com/office/drawing/2014/main" id="{24EFCF33-335C-4E83-9463-819EE21EB4A3}"/>
                </a:ext>
              </a:extLst>
            </p:cNvPr>
            <p:cNvSpPr>
              <a:spLocks/>
            </p:cNvSpPr>
            <p:nvPr userDrawn="1"/>
          </p:nvSpPr>
          <p:spPr bwMode="black">
            <a:xfrm>
              <a:off x="1477" y="-28"/>
              <a:ext cx="2143" cy="2031"/>
            </a:xfrm>
            <a:custGeom>
              <a:avLst/>
              <a:gdLst>
                <a:gd name="T0" fmla="*/ 1519 w 1687"/>
                <a:gd name="T1" fmla="*/ 550 h 1598"/>
                <a:gd name="T2" fmla="*/ 1264 w 1687"/>
                <a:gd name="T3" fmla="*/ 296 h 1598"/>
                <a:gd name="T4" fmla="*/ 90 w 1687"/>
                <a:gd name="T5" fmla="*/ 178 h 1598"/>
                <a:gd name="T6" fmla="*/ 45 w 1687"/>
                <a:gd name="T7" fmla="*/ 199 h 1598"/>
                <a:gd name="T8" fmla="*/ 40 w 1687"/>
                <a:gd name="T9" fmla="*/ 248 h 1598"/>
                <a:gd name="T10" fmla="*/ 529 w 1687"/>
                <a:gd name="T11" fmla="*/ 1346 h 1598"/>
                <a:gd name="T12" fmla="*/ 841 w 1687"/>
                <a:gd name="T13" fmla="*/ 1509 h 1598"/>
                <a:gd name="T14" fmla="*/ 1533 w 1687"/>
                <a:gd name="T15" fmla="*/ 1285 h 1598"/>
                <a:gd name="T16" fmla="*/ 1519 w 1687"/>
                <a:gd name="T17" fmla="*/ 55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87" h="1598">
                  <a:moveTo>
                    <a:pt x="1519" y="550"/>
                  </a:moveTo>
                  <a:cubicBezTo>
                    <a:pt x="1446" y="452"/>
                    <a:pt x="1361" y="367"/>
                    <a:pt x="1264" y="296"/>
                  </a:cubicBezTo>
                  <a:cubicBezTo>
                    <a:pt x="921" y="46"/>
                    <a:pt x="471" y="0"/>
                    <a:pt x="90" y="178"/>
                  </a:cubicBezTo>
                  <a:cubicBezTo>
                    <a:pt x="45" y="199"/>
                    <a:pt x="45" y="199"/>
                    <a:pt x="45" y="199"/>
                  </a:cubicBezTo>
                  <a:cubicBezTo>
                    <a:pt x="40" y="248"/>
                    <a:pt x="40" y="248"/>
                    <a:pt x="40" y="248"/>
                  </a:cubicBezTo>
                  <a:cubicBezTo>
                    <a:pt x="0" y="675"/>
                    <a:pt x="188" y="1095"/>
                    <a:pt x="529" y="1346"/>
                  </a:cubicBezTo>
                  <a:cubicBezTo>
                    <a:pt x="625" y="1416"/>
                    <a:pt x="730" y="1470"/>
                    <a:pt x="841" y="1509"/>
                  </a:cubicBezTo>
                  <a:cubicBezTo>
                    <a:pt x="1095" y="1598"/>
                    <a:pt x="1379" y="1505"/>
                    <a:pt x="1533" y="1285"/>
                  </a:cubicBezTo>
                  <a:cubicBezTo>
                    <a:pt x="1687" y="1063"/>
                    <a:pt x="1682" y="768"/>
                    <a:pt x="1519" y="5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15" name="Freeform 8">
              <a:extLst>
                <a:ext uri="{FF2B5EF4-FFF2-40B4-BE49-F238E27FC236}">
                  <a16:creationId xmlns:a16="http://schemas.microsoft.com/office/drawing/2014/main" id="{870822D3-844E-4192-A901-E7471B428350}"/>
                </a:ext>
              </a:extLst>
            </p:cNvPr>
            <p:cNvSpPr>
              <a:spLocks/>
            </p:cNvSpPr>
            <p:nvPr userDrawn="1"/>
          </p:nvSpPr>
          <p:spPr bwMode="black">
            <a:xfrm>
              <a:off x="4146" y="-58"/>
              <a:ext cx="2021" cy="2022"/>
            </a:xfrm>
            <a:custGeom>
              <a:avLst/>
              <a:gdLst>
                <a:gd name="T0" fmla="*/ 1449 w 1591"/>
                <a:gd name="T1" fmla="*/ 784 h 1591"/>
                <a:gd name="T2" fmla="*/ 1073 w 1591"/>
                <a:gd name="T3" fmla="*/ 690 h 1591"/>
                <a:gd name="T4" fmla="*/ 1072 w 1591"/>
                <a:gd name="T5" fmla="*/ 691 h 1591"/>
                <a:gd name="T6" fmla="*/ 951 w 1591"/>
                <a:gd name="T7" fmla="*/ 661 h 1591"/>
                <a:gd name="T8" fmla="*/ 932 w 1591"/>
                <a:gd name="T9" fmla="*/ 538 h 1591"/>
                <a:gd name="T10" fmla="*/ 932 w 1591"/>
                <a:gd name="T11" fmla="*/ 537 h 1591"/>
                <a:gd name="T12" fmla="*/ 872 w 1591"/>
                <a:gd name="T13" fmla="*/ 154 h 1591"/>
                <a:gd name="T14" fmla="*/ 287 w 1591"/>
                <a:gd name="T15" fmla="*/ 176 h 1591"/>
                <a:gd name="T16" fmla="*/ 160 w 1591"/>
                <a:gd name="T17" fmla="*/ 357 h 1591"/>
                <a:gd name="T18" fmla="*/ 160 w 1591"/>
                <a:gd name="T19" fmla="*/ 357 h 1591"/>
                <a:gd name="T20" fmla="*/ 37 w 1591"/>
                <a:gd name="T21" fmla="*/ 1271 h 1591"/>
                <a:gd name="T22" fmla="*/ 110 w 1591"/>
                <a:gd name="T23" fmla="*/ 1432 h 1591"/>
                <a:gd name="T24" fmla="*/ 110 w 1591"/>
                <a:gd name="T25" fmla="*/ 1432 h 1591"/>
                <a:gd name="T26" fmla="*/ 264 w 1591"/>
                <a:gd name="T27" fmla="*/ 1519 h 1591"/>
                <a:gd name="T28" fmla="*/ 1185 w 1591"/>
                <a:gd name="T29" fmla="*/ 1476 h 1591"/>
                <a:gd name="T30" fmla="*/ 1185 w 1591"/>
                <a:gd name="T31" fmla="*/ 1475 h 1591"/>
                <a:gd name="T32" fmla="*/ 1376 w 1591"/>
                <a:gd name="T33" fmla="*/ 1364 h 1591"/>
                <a:gd name="T34" fmla="*/ 1449 w 1591"/>
                <a:gd name="T35" fmla="*/ 784 h 1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91" h="1591">
                  <a:moveTo>
                    <a:pt x="1449" y="784"/>
                  </a:moveTo>
                  <a:cubicBezTo>
                    <a:pt x="1357" y="683"/>
                    <a:pt x="1212" y="652"/>
                    <a:pt x="1073" y="690"/>
                  </a:cubicBezTo>
                  <a:cubicBezTo>
                    <a:pt x="1072" y="691"/>
                    <a:pt x="1072" y="691"/>
                    <a:pt x="1072" y="691"/>
                  </a:cubicBezTo>
                  <a:cubicBezTo>
                    <a:pt x="1027" y="703"/>
                    <a:pt x="981" y="694"/>
                    <a:pt x="951" y="661"/>
                  </a:cubicBezTo>
                  <a:cubicBezTo>
                    <a:pt x="921" y="629"/>
                    <a:pt x="916" y="581"/>
                    <a:pt x="932" y="538"/>
                  </a:cubicBezTo>
                  <a:cubicBezTo>
                    <a:pt x="932" y="537"/>
                    <a:pt x="932" y="537"/>
                    <a:pt x="932" y="537"/>
                  </a:cubicBezTo>
                  <a:cubicBezTo>
                    <a:pt x="982" y="402"/>
                    <a:pt x="964" y="255"/>
                    <a:pt x="872" y="154"/>
                  </a:cubicBezTo>
                  <a:cubicBezTo>
                    <a:pt x="731" y="0"/>
                    <a:pt x="469" y="10"/>
                    <a:pt x="287" y="176"/>
                  </a:cubicBezTo>
                  <a:cubicBezTo>
                    <a:pt x="229" y="230"/>
                    <a:pt x="187" y="292"/>
                    <a:pt x="160" y="357"/>
                  </a:cubicBezTo>
                  <a:cubicBezTo>
                    <a:pt x="160" y="357"/>
                    <a:pt x="160" y="357"/>
                    <a:pt x="160" y="357"/>
                  </a:cubicBezTo>
                  <a:cubicBezTo>
                    <a:pt x="17" y="671"/>
                    <a:pt x="0" y="929"/>
                    <a:pt x="37" y="1271"/>
                  </a:cubicBezTo>
                  <a:cubicBezTo>
                    <a:pt x="42" y="1332"/>
                    <a:pt x="68" y="1386"/>
                    <a:pt x="110" y="1432"/>
                  </a:cubicBezTo>
                  <a:cubicBezTo>
                    <a:pt x="110" y="1432"/>
                    <a:pt x="110" y="1432"/>
                    <a:pt x="110" y="1432"/>
                  </a:cubicBezTo>
                  <a:cubicBezTo>
                    <a:pt x="152" y="1478"/>
                    <a:pt x="203" y="1509"/>
                    <a:pt x="264" y="1519"/>
                  </a:cubicBezTo>
                  <a:cubicBezTo>
                    <a:pt x="602" y="1586"/>
                    <a:pt x="861" y="1591"/>
                    <a:pt x="1185" y="1476"/>
                  </a:cubicBezTo>
                  <a:cubicBezTo>
                    <a:pt x="1185" y="1475"/>
                    <a:pt x="1185" y="1475"/>
                    <a:pt x="1185" y="1475"/>
                  </a:cubicBezTo>
                  <a:cubicBezTo>
                    <a:pt x="1253" y="1454"/>
                    <a:pt x="1319" y="1417"/>
                    <a:pt x="1376" y="1364"/>
                  </a:cubicBezTo>
                  <a:cubicBezTo>
                    <a:pt x="1558" y="1198"/>
                    <a:pt x="1591" y="938"/>
                    <a:pt x="1449" y="78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grpSp>
      <p:sp>
        <p:nvSpPr>
          <p:cNvPr id="16" name="Gentofte Kommune tekst">
            <a:extLst>
              <a:ext uri="{FF2B5EF4-FFF2-40B4-BE49-F238E27FC236}">
                <a16:creationId xmlns:a16="http://schemas.microsoft.com/office/drawing/2014/main" id="{22E7A923-E99F-4B3A-B557-DBA964D1BE2D}"/>
              </a:ext>
              <a:ext uri="{C183D7F6-B498-43B3-948B-1728B52AA6E4}">
                <adec:decorative xmlns:adec="http://schemas.microsoft.com/office/drawing/2017/decorative" val="1"/>
              </a:ext>
            </a:extLst>
          </p:cNvPr>
          <p:cNvSpPr/>
          <p:nvPr userDrawn="1"/>
        </p:nvSpPr>
        <p:spPr>
          <a:xfrm>
            <a:off x="790576" y="6443499"/>
            <a:ext cx="1364102"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r>
              <a:rPr lang="da-DK" sz="750" b="0" noProof="1">
                <a:solidFill>
                  <a:srgbClr val="000000"/>
                </a:solidFill>
                <a:latin typeface="Berlingske Sans Offc Xbold" panose="02000903050000020004" pitchFamily="2" charset="0"/>
              </a:rPr>
              <a:t>Gentofte Kommune</a:t>
            </a:r>
          </a:p>
        </p:txBody>
      </p:sp>
      <p:sp>
        <p:nvSpPr>
          <p:cNvPr id="10" name="Titel 1">
            <a:extLst>
              <a:ext uri="{FF2B5EF4-FFF2-40B4-BE49-F238E27FC236}">
                <a16:creationId xmlns:a16="http://schemas.microsoft.com/office/drawing/2014/main" id="{C1AFD65B-4F74-4ED6-84BF-AB489A5BE129}"/>
              </a:ext>
            </a:extLst>
          </p:cNvPr>
          <p:cNvSpPr>
            <a:spLocks noGrp="1"/>
          </p:cNvSpPr>
          <p:nvPr>
            <p:ph type="title" hasCustomPrompt="1"/>
          </p:nvPr>
        </p:nvSpPr>
        <p:spPr>
          <a:xfrm>
            <a:off x="790575" y="1624985"/>
            <a:ext cx="7215188" cy="2635729"/>
          </a:xfrm>
        </p:spPr>
        <p:txBody>
          <a:bodyPr anchor="t" anchorCtr="0">
            <a:noAutofit/>
          </a:bodyPr>
          <a:lstStyle>
            <a:lvl1pPr>
              <a:lnSpc>
                <a:spcPct val="83000"/>
              </a:lnSpc>
              <a:defRPr sz="5000">
                <a:solidFill>
                  <a:schemeClr val="bg1"/>
                </a:solidFill>
              </a:defRPr>
            </a:lvl1pPr>
          </a:lstStyle>
          <a:p>
            <a:r>
              <a:rPr lang="da-DK" dirty="0"/>
              <a:t>Emneskift-skabelon</a:t>
            </a:r>
            <a:br>
              <a:rPr lang="da-DK" dirty="0"/>
            </a:br>
            <a:r>
              <a:rPr lang="da-DK" dirty="0"/>
              <a:t>Tilføj tekst i én eller flere linjer</a:t>
            </a:r>
          </a:p>
        </p:txBody>
      </p:sp>
      <p:sp>
        <p:nvSpPr>
          <p:cNvPr id="20" name="Pladsholder til sidefod 19">
            <a:extLst>
              <a:ext uri="{FF2B5EF4-FFF2-40B4-BE49-F238E27FC236}">
                <a16:creationId xmlns:a16="http://schemas.microsoft.com/office/drawing/2014/main" id="{7FA2B152-3787-476A-B8AE-FC8A9CA3D232}"/>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da-DK" dirty="0"/>
          </a:p>
        </p:txBody>
      </p:sp>
      <p:sp>
        <p:nvSpPr>
          <p:cNvPr id="21" name="Pladsholder til slidenummer 20">
            <a:extLst>
              <a:ext uri="{FF2B5EF4-FFF2-40B4-BE49-F238E27FC236}">
                <a16:creationId xmlns:a16="http://schemas.microsoft.com/office/drawing/2014/main" id="{401FF971-122B-4986-ACBE-F61E52063F2A}"/>
              </a:ext>
              <a:ext uri="{C183D7F6-B498-43B3-948B-1728B52AA6E4}">
                <adec:decorative xmlns:adec="http://schemas.microsoft.com/office/drawing/2017/decorative" val="1"/>
              </a:ext>
            </a:extLst>
          </p:cNvPr>
          <p:cNvSpPr>
            <a:spLocks noGrp="1"/>
          </p:cNvSpPr>
          <p:nvPr>
            <p:ph type="sldNum" sz="quarter" idx="12"/>
          </p:nvPr>
        </p:nvSpPr>
        <p:spPr/>
        <p:txBody>
          <a:bodyPr/>
          <a:lstStyle/>
          <a:p>
            <a:r>
              <a:rPr lang="da-DK" dirty="0"/>
              <a:t>Side </a:t>
            </a:r>
            <a:fld id="{24FE9190-32A4-4142-B974-51D02F8446C9}" type="slidenum">
              <a:rPr lang="da-DK" smtClean="0"/>
              <a:pPr/>
              <a:t>‹nr.›</a:t>
            </a:fld>
            <a:endParaRPr lang="da-DK" dirty="0"/>
          </a:p>
        </p:txBody>
      </p:sp>
    </p:spTree>
    <p:extLst>
      <p:ext uri="{BB962C8B-B14F-4D97-AF65-F5344CB8AC3E}">
        <p14:creationId xmlns:p14="http://schemas.microsoft.com/office/powerpoint/2010/main" val="26107048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Emneskift, mørk">
    <p:spTree>
      <p:nvGrpSpPr>
        <p:cNvPr id="1" name=""/>
        <p:cNvGrpSpPr/>
        <p:nvPr/>
      </p:nvGrpSpPr>
      <p:grpSpPr>
        <a:xfrm>
          <a:off x="0" y="0"/>
          <a:ext cx="0" cy="0"/>
          <a:chOff x="0" y="0"/>
          <a:chExt cx="0" cy="0"/>
        </a:xfrm>
      </p:grpSpPr>
      <p:sp>
        <p:nvSpPr>
          <p:cNvPr id="2" name="Pladsholder til dato 1" hidden="1">
            <a:extLst>
              <a:ext uri="{FF2B5EF4-FFF2-40B4-BE49-F238E27FC236}">
                <a16:creationId xmlns:a16="http://schemas.microsoft.com/office/drawing/2014/main" id="{552E5378-21B3-49B8-898F-509B56E2C5EF}"/>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ph type="dt" sz="half" idx="10"/>
          </p:nvPr>
        </p:nvSpPr>
        <p:spPr/>
        <p:txBody>
          <a:bodyPr/>
          <a:lstStyle/>
          <a:p>
            <a:fld id="{264119C3-6EB1-4E24-AF0C-749C2BDD5B55}" type="datetime2">
              <a:rPr lang="da-DK" smtClean="0"/>
              <a:t>29. juni 2026</a:t>
            </a:fld>
            <a:endParaRPr lang="da-DK" dirty="0"/>
          </a:p>
        </p:txBody>
      </p:sp>
      <p:sp>
        <p:nvSpPr>
          <p:cNvPr id="7" name="Baggrundsfarve"/>
          <p:cNvSpPr/>
          <p:nvPr userDrawn="1"/>
        </p:nvSpPr>
        <p:spPr bwMode="white">
          <a:xfrm>
            <a:off x="0" y="0"/>
            <a:ext cx="12193200" cy="6861600"/>
          </a:xfrm>
          <a:prstGeom prst="rect">
            <a:avLst/>
          </a:prstGeom>
          <a:solidFill>
            <a:srgbClr val="2F32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grpSp>
        <p:nvGrpSpPr>
          <p:cNvPr id="11" name="Markør">
            <a:extLst>
              <a:ext uri="{FF2B5EF4-FFF2-40B4-BE49-F238E27FC236}">
                <a16:creationId xmlns:a16="http://schemas.microsoft.com/office/drawing/2014/main" id="{F2A256B8-42AE-441D-9C69-202408C10FBA}"/>
              </a:ext>
            </a:extLst>
          </p:cNvPr>
          <p:cNvGrpSpPr>
            <a:grpSpLocks noChangeAspect="1"/>
          </p:cNvGrpSpPr>
          <p:nvPr userDrawn="1"/>
        </p:nvGrpSpPr>
        <p:grpSpPr bwMode="black">
          <a:xfrm>
            <a:off x="790575" y="354129"/>
            <a:ext cx="228325" cy="216000"/>
            <a:chOff x="1477" y="-58"/>
            <a:chExt cx="4724" cy="4469"/>
          </a:xfrm>
          <a:solidFill>
            <a:srgbClr val="FFFFFF"/>
          </a:solidFill>
        </p:grpSpPr>
        <p:sp>
          <p:nvSpPr>
            <p:cNvPr id="12" name="Freeform 5">
              <a:extLst>
                <a:ext uri="{FF2B5EF4-FFF2-40B4-BE49-F238E27FC236}">
                  <a16:creationId xmlns:a16="http://schemas.microsoft.com/office/drawing/2014/main" id="{9000E3D2-D800-40E4-A1F7-095C02900B2A}"/>
                </a:ext>
              </a:extLst>
            </p:cNvPr>
            <p:cNvSpPr>
              <a:spLocks/>
            </p:cNvSpPr>
            <p:nvPr userDrawn="1"/>
          </p:nvSpPr>
          <p:spPr bwMode="black">
            <a:xfrm>
              <a:off x="4058" y="2381"/>
              <a:ext cx="2143" cy="2030"/>
            </a:xfrm>
            <a:custGeom>
              <a:avLst/>
              <a:gdLst>
                <a:gd name="T0" fmla="*/ 168 w 1687"/>
                <a:gd name="T1" fmla="*/ 1048 h 1598"/>
                <a:gd name="T2" fmla="*/ 423 w 1687"/>
                <a:gd name="T3" fmla="*/ 1302 h 1598"/>
                <a:gd name="T4" fmla="*/ 1598 w 1687"/>
                <a:gd name="T5" fmla="*/ 1420 h 1598"/>
                <a:gd name="T6" fmla="*/ 1643 w 1687"/>
                <a:gd name="T7" fmla="*/ 1399 h 1598"/>
                <a:gd name="T8" fmla="*/ 1648 w 1687"/>
                <a:gd name="T9" fmla="*/ 1350 h 1598"/>
                <a:gd name="T10" fmla="*/ 1158 w 1687"/>
                <a:gd name="T11" fmla="*/ 252 h 1598"/>
                <a:gd name="T12" fmla="*/ 847 w 1687"/>
                <a:gd name="T13" fmla="*/ 89 h 1598"/>
                <a:gd name="T14" fmla="*/ 154 w 1687"/>
                <a:gd name="T15" fmla="*/ 313 h 1598"/>
                <a:gd name="T16" fmla="*/ 168 w 1687"/>
                <a:gd name="T17" fmla="*/ 1048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87" h="1598">
                  <a:moveTo>
                    <a:pt x="168" y="1048"/>
                  </a:moveTo>
                  <a:cubicBezTo>
                    <a:pt x="241" y="1146"/>
                    <a:pt x="327" y="1231"/>
                    <a:pt x="423" y="1302"/>
                  </a:cubicBezTo>
                  <a:cubicBezTo>
                    <a:pt x="766" y="1552"/>
                    <a:pt x="1216" y="1598"/>
                    <a:pt x="1598" y="1420"/>
                  </a:cubicBezTo>
                  <a:cubicBezTo>
                    <a:pt x="1643" y="1399"/>
                    <a:pt x="1643" y="1399"/>
                    <a:pt x="1643" y="1399"/>
                  </a:cubicBezTo>
                  <a:cubicBezTo>
                    <a:pt x="1648" y="1350"/>
                    <a:pt x="1648" y="1350"/>
                    <a:pt x="1648" y="1350"/>
                  </a:cubicBezTo>
                  <a:cubicBezTo>
                    <a:pt x="1687" y="923"/>
                    <a:pt x="1500" y="503"/>
                    <a:pt x="1158" y="252"/>
                  </a:cubicBezTo>
                  <a:cubicBezTo>
                    <a:pt x="1062" y="182"/>
                    <a:pt x="957" y="128"/>
                    <a:pt x="847" y="89"/>
                  </a:cubicBezTo>
                  <a:cubicBezTo>
                    <a:pt x="592" y="0"/>
                    <a:pt x="308" y="93"/>
                    <a:pt x="154" y="313"/>
                  </a:cubicBezTo>
                  <a:cubicBezTo>
                    <a:pt x="0" y="535"/>
                    <a:pt x="6" y="830"/>
                    <a:pt x="168" y="10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13" name="Freeform 6">
              <a:extLst>
                <a:ext uri="{FF2B5EF4-FFF2-40B4-BE49-F238E27FC236}">
                  <a16:creationId xmlns:a16="http://schemas.microsoft.com/office/drawing/2014/main" id="{354B7CB8-636F-4D9F-924A-2ED1900CF185}"/>
                </a:ext>
              </a:extLst>
            </p:cNvPr>
            <p:cNvSpPr>
              <a:spLocks/>
            </p:cNvSpPr>
            <p:nvPr userDrawn="1"/>
          </p:nvSpPr>
          <p:spPr bwMode="black">
            <a:xfrm>
              <a:off x="1477" y="2381"/>
              <a:ext cx="2143" cy="2030"/>
            </a:xfrm>
            <a:custGeom>
              <a:avLst/>
              <a:gdLst>
                <a:gd name="T0" fmla="*/ 1533 w 1687"/>
                <a:gd name="T1" fmla="*/ 313 h 1598"/>
                <a:gd name="T2" fmla="*/ 841 w 1687"/>
                <a:gd name="T3" fmla="*/ 89 h 1598"/>
                <a:gd name="T4" fmla="*/ 529 w 1687"/>
                <a:gd name="T5" fmla="*/ 252 h 1598"/>
                <a:gd name="T6" fmla="*/ 40 w 1687"/>
                <a:gd name="T7" fmla="*/ 1350 h 1598"/>
                <a:gd name="T8" fmla="*/ 45 w 1687"/>
                <a:gd name="T9" fmla="*/ 1399 h 1598"/>
                <a:gd name="T10" fmla="*/ 90 w 1687"/>
                <a:gd name="T11" fmla="*/ 1420 h 1598"/>
                <a:gd name="T12" fmla="*/ 1264 w 1687"/>
                <a:gd name="T13" fmla="*/ 1302 h 1598"/>
                <a:gd name="T14" fmla="*/ 1519 w 1687"/>
                <a:gd name="T15" fmla="*/ 1048 h 1598"/>
                <a:gd name="T16" fmla="*/ 1533 w 1687"/>
                <a:gd name="T17" fmla="*/ 313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87" h="1598">
                  <a:moveTo>
                    <a:pt x="1533" y="313"/>
                  </a:moveTo>
                  <a:cubicBezTo>
                    <a:pt x="1379" y="93"/>
                    <a:pt x="1095" y="0"/>
                    <a:pt x="841" y="89"/>
                  </a:cubicBezTo>
                  <a:cubicBezTo>
                    <a:pt x="730" y="128"/>
                    <a:pt x="625" y="182"/>
                    <a:pt x="529" y="252"/>
                  </a:cubicBezTo>
                  <a:cubicBezTo>
                    <a:pt x="188" y="503"/>
                    <a:pt x="0" y="923"/>
                    <a:pt x="40" y="1350"/>
                  </a:cubicBezTo>
                  <a:cubicBezTo>
                    <a:pt x="45" y="1399"/>
                    <a:pt x="45" y="1399"/>
                    <a:pt x="45" y="1399"/>
                  </a:cubicBezTo>
                  <a:cubicBezTo>
                    <a:pt x="90" y="1420"/>
                    <a:pt x="90" y="1420"/>
                    <a:pt x="90" y="1420"/>
                  </a:cubicBezTo>
                  <a:cubicBezTo>
                    <a:pt x="471" y="1598"/>
                    <a:pt x="921" y="1552"/>
                    <a:pt x="1264" y="1302"/>
                  </a:cubicBezTo>
                  <a:cubicBezTo>
                    <a:pt x="1361" y="1231"/>
                    <a:pt x="1446" y="1146"/>
                    <a:pt x="1519" y="1048"/>
                  </a:cubicBezTo>
                  <a:cubicBezTo>
                    <a:pt x="1682" y="830"/>
                    <a:pt x="1687" y="535"/>
                    <a:pt x="1533" y="3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14" name="Freeform 7">
              <a:extLst>
                <a:ext uri="{FF2B5EF4-FFF2-40B4-BE49-F238E27FC236}">
                  <a16:creationId xmlns:a16="http://schemas.microsoft.com/office/drawing/2014/main" id="{24EFCF33-335C-4E83-9463-819EE21EB4A3}"/>
                </a:ext>
              </a:extLst>
            </p:cNvPr>
            <p:cNvSpPr>
              <a:spLocks/>
            </p:cNvSpPr>
            <p:nvPr userDrawn="1"/>
          </p:nvSpPr>
          <p:spPr bwMode="black">
            <a:xfrm>
              <a:off x="1477" y="-28"/>
              <a:ext cx="2143" cy="2031"/>
            </a:xfrm>
            <a:custGeom>
              <a:avLst/>
              <a:gdLst>
                <a:gd name="T0" fmla="*/ 1519 w 1687"/>
                <a:gd name="T1" fmla="*/ 550 h 1598"/>
                <a:gd name="T2" fmla="*/ 1264 w 1687"/>
                <a:gd name="T3" fmla="*/ 296 h 1598"/>
                <a:gd name="T4" fmla="*/ 90 w 1687"/>
                <a:gd name="T5" fmla="*/ 178 h 1598"/>
                <a:gd name="T6" fmla="*/ 45 w 1687"/>
                <a:gd name="T7" fmla="*/ 199 h 1598"/>
                <a:gd name="T8" fmla="*/ 40 w 1687"/>
                <a:gd name="T9" fmla="*/ 248 h 1598"/>
                <a:gd name="T10" fmla="*/ 529 w 1687"/>
                <a:gd name="T11" fmla="*/ 1346 h 1598"/>
                <a:gd name="T12" fmla="*/ 841 w 1687"/>
                <a:gd name="T13" fmla="*/ 1509 h 1598"/>
                <a:gd name="T14" fmla="*/ 1533 w 1687"/>
                <a:gd name="T15" fmla="*/ 1285 h 1598"/>
                <a:gd name="T16" fmla="*/ 1519 w 1687"/>
                <a:gd name="T17" fmla="*/ 55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87" h="1598">
                  <a:moveTo>
                    <a:pt x="1519" y="550"/>
                  </a:moveTo>
                  <a:cubicBezTo>
                    <a:pt x="1446" y="452"/>
                    <a:pt x="1361" y="367"/>
                    <a:pt x="1264" y="296"/>
                  </a:cubicBezTo>
                  <a:cubicBezTo>
                    <a:pt x="921" y="46"/>
                    <a:pt x="471" y="0"/>
                    <a:pt x="90" y="178"/>
                  </a:cubicBezTo>
                  <a:cubicBezTo>
                    <a:pt x="45" y="199"/>
                    <a:pt x="45" y="199"/>
                    <a:pt x="45" y="199"/>
                  </a:cubicBezTo>
                  <a:cubicBezTo>
                    <a:pt x="40" y="248"/>
                    <a:pt x="40" y="248"/>
                    <a:pt x="40" y="248"/>
                  </a:cubicBezTo>
                  <a:cubicBezTo>
                    <a:pt x="0" y="675"/>
                    <a:pt x="188" y="1095"/>
                    <a:pt x="529" y="1346"/>
                  </a:cubicBezTo>
                  <a:cubicBezTo>
                    <a:pt x="625" y="1416"/>
                    <a:pt x="730" y="1470"/>
                    <a:pt x="841" y="1509"/>
                  </a:cubicBezTo>
                  <a:cubicBezTo>
                    <a:pt x="1095" y="1598"/>
                    <a:pt x="1379" y="1505"/>
                    <a:pt x="1533" y="1285"/>
                  </a:cubicBezTo>
                  <a:cubicBezTo>
                    <a:pt x="1687" y="1063"/>
                    <a:pt x="1682" y="768"/>
                    <a:pt x="1519" y="5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15" name="Freeform 8">
              <a:extLst>
                <a:ext uri="{FF2B5EF4-FFF2-40B4-BE49-F238E27FC236}">
                  <a16:creationId xmlns:a16="http://schemas.microsoft.com/office/drawing/2014/main" id="{870822D3-844E-4192-A901-E7471B428350}"/>
                </a:ext>
              </a:extLst>
            </p:cNvPr>
            <p:cNvSpPr>
              <a:spLocks/>
            </p:cNvSpPr>
            <p:nvPr userDrawn="1"/>
          </p:nvSpPr>
          <p:spPr bwMode="black">
            <a:xfrm>
              <a:off x="4146" y="-58"/>
              <a:ext cx="2021" cy="2022"/>
            </a:xfrm>
            <a:custGeom>
              <a:avLst/>
              <a:gdLst>
                <a:gd name="T0" fmla="*/ 1449 w 1591"/>
                <a:gd name="T1" fmla="*/ 784 h 1591"/>
                <a:gd name="T2" fmla="*/ 1073 w 1591"/>
                <a:gd name="T3" fmla="*/ 690 h 1591"/>
                <a:gd name="T4" fmla="*/ 1072 w 1591"/>
                <a:gd name="T5" fmla="*/ 691 h 1591"/>
                <a:gd name="T6" fmla="*/ 951 w 1591"/>
                <a:gd name="T7" fmla="*/ 661 h 1591"/>
                <a:gd name="T8" fmla="*/ 932 w 1591"/>
                <a:gd name="T9" fmla="*/ 538 h 1591"/>
                <a:gd name="T10" fmla="*/ 932 w 1591"/>
                <a:gd name="T11" fmla="*/ 537 h 1591"/>
                <a:gd name="T12" fmla="*/ 872 w 1591"/>
                <a:gd name="T13" fmla="*/ 154 h 1591"/>
                <a:gd name="T14" fmla="*/ 287 w 1591"/>
                <a:gd name="T15" fmla="*/ 176 h 1591"/>
                <a:gd name="T16" fmla="*/ 160 w 1591"/>
                <a:gd name="T17" fmla="*/ 357 h 1591"/>
                <a:gd name="T18" fmla="*/ 160 w 1591"/>
                <a:gd name="T19" fmla="*/ 357 h 1591"/>
                <a:gd name="T20" fmla="*/ 37 w 1591"/>
                <a:gd name="T21" fmla="*/ 1271 h 1591"/>
                <a:gd name="T22" fmla="*/ 110 w 1591"/>
                <a:gd name="T23" fmla="*/ 1432 h 1591"/>
                <a:gd name="T24" fmla="*/ 110 w 1591"/>
                <a:gd name="T25" fmla="*/ 1432 h 1591"/>
                <a:gd name="T26" fmla="*/ 264 w 1591"/>
                <a:gd name="T27" fmla="*/ 1519 h 1591"/>
                <a:gd name="T28" fmla="*/ 1185 w 1591"/>
                <a:gd name="T29" fmla="*/ 1476 h 1591"/>
                <a:gd name="T30" fmla="*/ 1185 w 1591"/>
                <a:gd name="T31" fmla="*/ 1475 h 1591"/>
                <a:gd name="T32" fmla="*/ 1376 w 1591"/>
                <a:gd name="T33" fmla="*/ 1364 h 1591"/>
                <a:gd name="T34" fmla="*/ 1449 w 1591"/>
                <a:gd name="T35" fmla="*/ 784 h 1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91" h="1591">
                  <a:moveTo>
                    <a:pt x="1449" y="784"/>
                  </a:moveTo>
                  <a:cubicBezTo>
                    <a:pt x="1357" y="683"/>
                    <a:pt x="1212" y="652"/>
                    <a:pt x="1073" y="690"/>
                  </a:cubicBezTo>
                  <a:cubicBezTo>
                    <a:pt x="1072" y="691"/>
                    <a:pt x="1072" y="691"/>
                    <a:pt x="1072" y="691"/>
                  </a:cubicBezTo>
                  <a:cubicBezTo>
                    <a:pt x="1027" y="703"/>
                    <a:pt x="981" y="694"/>
                    <a:pt x="951" y="661"/>
                  </a:cubicBezTo>
                  <a:cubicBezTo>
                    <a:pt x="921" y="629"/>
                    <a:pt x="916" y="581"/>
                    <a:pt x="932" y="538"/>
                  </a:cubicBezTo>
                  <a:cubicBezTo>
                    <a:pt x="932" y="537"/>
                    <a:pt x="932" y="537"/>
                    <a:pt x="932" y="537"/>
                  </a:cubicBezTo>
                  <a:cubicBezTo>
                    <a:pt x="982" y="402"/>
                    <a:pt x="964" y="255"/>
                    <a:pt x="872" y="154"/>
                  </a:cubicBezTo>
                  <a:cubicBezTo>
                    <a:pt x="731" y="0"/>
                    <a:pt x="469" y="10"/>
                    <a:pt x="287" y="176"/>
                  </a:cubicBezTo>
                  <a:cubicBezTo>
                    <a:pt x="229" y="230"/>
                    <a:pt x="187" y="292"/>
                    <a:pt x="160" y="357"/>
                  </a:cubicBezTo>
                  <a:cubicBezTo>
                    <a:pt x="160" y="357"/>
                    <a:pt x="160" y="357"/>
                    <a:pt x="160" y="357"/>
                  </a:cubicBezTo>
                  <a:cubicBezTo>
                    <a:pt x="17" y="671"/>
                    <a:pt x="0" y="929"/>
                    <a:pt x="37" y="1271"/>
                  </a:cubicBezTo>
                  <a:cubicBezTo>
                    <a:pt x="42" y="1332"/>
                    <a:pt x="68" y="1386"/>
                    <a:pt x="110" y="1432"/>
                  </a:cubicBezTo>
                  <a:cubicBezTo>
                    <a:pt x="110" y="1432"/>
                    <a:pt x="110" y="1432"/>
                    <a:pt x="110" y="1432"/>
                  </a:cubicBezTo>
                  <a:cubicBezTo>
                    <a:pt x="152" y="1478"/>
                    <a:pt x="203" y="1509"/>
                    <a:pt x="264" y="1519"/>
                  </a:cubicBezTo>
                  <a:cubicBezTo>
                    <a:pt x="602" y="1586"/>
                    <a:pt x="861" y="1591"/>
                    <a:pt x="1185" y="1476"/>
                  </a:cubicBezTo>
                  <a:cubicBezTo>
                    <a:pt x="1185" y="1475"/>
                    <a:pt x="1185" y="1475"/>
                    <a:pt x="1185" y="1475"/>
                  </a:cubicBezTo>
                  <a:cubicBezTo>
                    <a:pt x="1253" y="1454"/>
                    <a:pt x="1319" y="1417"/>
                    <a:pt x="1376" y="1364"/>
                  </a:cubicBezTo>
                  <a:cubicBezTo>
                    <a:pt x="1558" y="1198"/>
                    <a:pt x="1591" y="938"/>
                    <a:pt x="1449" y="78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grpSp>
      <p:sp>
        <p:nvSpPr>
          <p:cNvPr id="16" name="Gentofte Kommune tekst">
            <a:extLst>
              <a:ext uri="{FF2B5EF4-FFF2-40B4-BE49-F238E27FC236}">
                <a16:creationId xmlns:a16="http://schemas.microsoft.com/office/drawing/2014/main" id="{22E7A923-E99F-4B3A-B557-DBA964D1BE2D}"/>
              </a:ext>
              <a:ext uri="{C183D7F6-B498-43B3-948B-1728B52AA6E4}">
                <adec:decorative xmlns:adec="http://schemas.microsoft.com/office/drawing/2017/decorative" val="1"/>
              </a:ext>
            </a:extLst>
          </p:cNvPr>
          <p:cNvSpPr/>
          <p:nvPr userDrawn="1"/>
        </p:nvSpPr>
        <p:spPr>
          <a:xfrm>
            <a:off x="790576" y="6443499"/>
            <a:ext cx="1364102"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r>
              <a:rPr lang="da-DK" sz="750" b="0" noProof="1">
                <a:solidFill>
                  <a:srgbClr val="FFFFFF"/>
                </a:solidFill>
                <a:latin typeface="Berlingske Sans Offc Xbold" panose="02000903050000020004" pitchFamily="2" charset="0"/>
              </a:rPr>
              <a:t>Gentofte Kommune</a:t>
            </a:r>
          </a:p>
        </p:txBody>
      </p:sp>
      <p:sp>
        <p:nvSpPr>
          <p:cNvPr id="10" name="Titel 1">
            <a:extLst>
              <a:ext uri="{FF2B5EF4-FFF2-40B4-BE49-F238E27FC236}">
                <a16:creationId xmlns:a16="http://schemas.microsoft.com/office/drawing/2014/main" id="{C1AFD65B-4F74-4ED6-84BF-AB489A5BE129}"/>
              </a:ext>
            </a:extLst>
          </p:cNvPr>
          <p:cNvSpPr>
            <a:spLocks noGrp="1"/>
          </p:cNvSpPr>
          <p:nvPr>
            <p:ph type="title" hasCustomPrompt="1"/>
          </p:nvPr>
        </p:nvSpPr>
        <p:spPr>
          <a:xfrm>
            <a:off x="790575" y="1624985"/>
            <a:ext cx="7215188" cy="2635729"/>
          </a:xfrm>
        </p:spPr>
        <p:txBody>
          <a:bodyPr anchor="t" anchorCtr="0">
            <a:noAutofit/>
          </a:bodyPr>
          <a:lstStyle>
            <a:lvl1pPr>
              <a:lnSpc>
                <a:spcPct val="83000"/>
              </a:lnSpc>
              <a:defRPr sz="5000">
                <a:solidFill>
                  <a:schemeClr val="bg1"/>
                </a:solidFill>
              </a:defRPr>
            </a:lvl1pPr>
          </a:lstStyle>
          <a:p>
            <a:r>
              <a:rPr lang="da-DK" dirty="0"/>
              <a:t>Emneskift-skabelon</a:t>
            </a:r>
            <a:br>
              <a:rPr lang="da-DK" dirty="0"/>
            </a:br>
            <a:r>
              <a:rPr lang="da-DK" dirty="0"/>
              <a:t>Tilføj tekst i én eller flere linjer</a:t>
            </a:r>
          </a:p>
        </p:txBody>
      </p:sp>
      <p:sp>
        <p:nvSpPr>
          <p:cNvPr id="3" name="Pladsholder til sidefod 2">
            <a:extLst>
              <a:ext uri="{FF2B5EF4-FFF2-40B4-BE49-F238E27FC236}">
                <a16:creationId xmlns:a16="http://schemas.microsoft.com/office/drawing/2014/main" id="{3A1622D6-5FD3-4BBF-BA18-47BFD63679E4}"/>
              </a:ex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chemeClr val="bg1"/>
                </a:solidFill>
              </a:defRPr>
            </a:lvl1pPr>
          </a:lstStyle>
          <a:p>
            <a:endParaRPr lang="da-DK" dirty="0"/>
          </a:p>
        </p:txBody>
      </p:sp>
      <p:sp>
        <p:nvSpPr>
          <p:cNvPr id="4" name="Pladsholder til slidenummer 3">
            <a:extLst>
              <a:ext uri="{FF2B5EF4-FFF2-40B4-BE49-F238E27FC236}">
                <a16:creationId xmlns:a16="http://schemas.microsoft.com/office/drawing/2014/main" id="{F98CD054-B61C-4383-A4E6-BDD259524EE5}"/>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bg1"/>
                </a:solidFill>
              </a:defRPr>
            </a:lvl1pPr>
          </a:lstStyle>
          <a:p>
            <a:r>
              <a:rPr lang="da-DK" dirty="0"/>
              <a:t>Side </a:t>
            </a:r>
            <a:fld id="{24FE9190-32A4-4142-B974-51D02F8446C9}" type="slidenum">
              <a:rPr lang="da-DK" smtClean="0"/>
              <a:pPr/>
              <a:t>‹nr.›</a:t>
            </a:fld>
            <a:endParaRPr lang="da-DK" dirty="0"/>
          </a:p>
        </p:txBody>
      </p:sp>
    </p:spTree>
    <p:extLst>
      <p:ext uri="{BB962C8B-B14F-4D97-AF65-F5344CB8AC3E}">
        <p14:creationId xmlns:p14="http://schemas.microsoft.com/office/powerpoint/2010/main" val="33019828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Emneskift, indsæt lyst billede">
    <p:spTree>
      <p:nvGrpSpPr>
        <p:cNvPr id="1" name=""/>
        <p:cNvGrpSpPr/>
        <p:nvPr/>
      </p:nvGrpSpPr>
      <p:grpSpPr>
        <a:xfrm>
          <a:off x="0" y="0"/>
          <a:ext cx="0" cy="0"/>
          <a:chOff x="0" y="0"/>
          <a:chExt cx="0" cy="0"/>
        </a:xfrm>
      </p:grpSpPr>
      <p:sp>
        <p:nvSpPr>
          <p:cNvPr id="19" name="Pladsholder til dato 18" hidden="1">
            <a:extLst>
              <a:ext uri="{FF2B5EF4-FFF2-40B4-BE49-F238E27FC236}">
                <a16:creationId xmlns:a16="http://schemas.microsoft.com/office/drawing/2014/main" id="{1ADCF2C9-C4CB-4FFA-9D91-50407815795F}"/>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ph type="dt" sz="half" idx="10"/>
          </p:nvPr>
        </p:nvSpPr>
        <p:spPr/>
        <p:txBody>
          <a:bodyPr/>
          <a:lstStyle>
            <a:lvl1pPr>
              <a:defRPr>
                <a:solidFill>
                  <a:schemeClr val="tx1"/>
                </a:solidFill>
              </a:defRPr>
            </a:lvl1pPr>
          </a:lstStyle>
          <a:p>
            <a:fld id="{96BC4985-67DF-4C06-BCA5-7A90A26D0A0C}" type="datetime2">
              <a:rPr lang="da-DK" smtClean="0"/>
              <a:t>29. juni 2026</a:t>
            </a:fld>
            <a:endParaRPr lang="da-DK" dirty="0"/>
          </a:p>
        </p:txBody>
      </p:sp>
      <p:sp>
        <p:nvSpPr>
          <p:cNvPr id="7" name="Baggrundsfarve"/>
          <p:cNvSpPr/>
          <p:nvPr userDrawn="1"/>
        </p:nvSpPr>
        <p:spPr>
          <a:xfrm>
            <a:off x="0" y="0"/>
            <a:ext cx="12193200" cy="6861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33" name="Pladsholder til billede 32">
            <a:extLst>
              <a:ext uri="{FF2B5EF4-FFF2-40B4-BE49-F238E27FC236}">
                <a16:creationId xmlns:a16="http://schemas.microsoft.com/office/drawing/2014/main" id="{6A880F5F-097A-4F60-A21E-ED5E6444CE39}"/>
              </a:ext>
            </a:extLst>
          </p:cNvPr>
          <p:cNvSpPr>
            <a:spLocks noGrp="1"/>
          </p:cNvSpPr>
          <p:nvPr>
            <p:ph type="pic" sz="quarter" idx="18" hasCustomPrompt="1"/>
          </p:nvPr>
        </p:nvSpPr>
        <p:spPr>
          <a:xfrm>
            <a:off x="0" y="0"/>
            <a:ext cx="12193200" cy="6861600"/>
          </a:xfrm>
        </p:spPr>
        <p:txBody>
          <a:bodyPr tIns="72000"/>
          <a:lstStyle>
            <a:lvl1pPr marL="0" indent="0" algn="ctr">
              <a:buNone/>
              <a:defRPr/>
            </a:lvl1pPr>
          </a:lstStyle>
          <a:p>
            <a:r>
              <a:rPr lang="da-DK" dirty="0"/>
              <a:t>Klik her og indsæt lyst billede, via fanen Indsæt, Billeder</a:t>
            </a:r>
          </a:p>
        </p:txBody>
      </p:sp>
      <p:sp>
        <p:nvSpPr>
          <p:cNvPr id="31" name="Kombinationstegning: Markør">
            <a:extLst>
              <a:ext uri="{FF2B5EF4-FFF2-40B4-BE49-F238E27FC236}">
                <a16:creationId xmlns:a16="http://schemas.microsoft.com/office/drawing/2014/main" id="{1450B71B-0DB9-4405-B156-585424EADEE4}"/>
              </a:ext>
            </a:extLst>
          </p:cNvPr>
          <p:cNvSpPr>
            <a:spLocks noGrp="1"/>
          </p:cNvSpPr>
          <p:nvPr>
            <p:ph type="body" sz="quarter" idx="17" hasCustomPrompt="1"/>
          </p:nvPr>
        </p:nvSpPr>
        <p:spPr>
          <a:xfrm>
            <a:off x="792000" y="352800"/>
            <a:ext cx="231711" cy="216000"/>
          </a:xfrm>
          <a:custGeom>
            <a:avLst/>
            <a:gdLst>
              <a:gd name="connsiteX0" fmla="*/ 5343826 w 7361030"/>
              <a:gd name="connsiteY0" fmla="*/ 3893683 h 6861923"/>
              <a:gd name="connsiteX1" fmla="*/ 5735457 w 7361030"/>
              <a:gd name="connsiteY1" fmla="*/ 3961210 h 6861923"/>
              <a:gd name="connsiteX2" fmla="*/ 6362621 w 7361030"/>
              <a:gd name="connsiteY2" fmla="*/ 4289926 h 6861923"/>
              <a:gd name="connsiteX3" fmla="*/ 7350758 w 7361030"/>
              <a:gd name="connsiteY3" fmla="*/ 6504220 h 6861923"/>
              <a:gd name="connsiteX4" fmla="*/ 7340674 w 7361030"/>
              <a:gd name="connsiteY4" fmla="*/ 6603036 h 6861923"/>
              <a:gd name="connsiteX5" fmla="*/ 7249927 w 7361030"/>
              <a:gd name="connsiteY5" fmla="*/ 6645386 h 6861923"/>
              <a:gd name="connsiteX6" fmla="*/ 4880416 w 7361030"/>
              <a:gd name="connsiteY6" fmla="*/ 6407420 h 6861923"/>
              <a:gd name="connsiteX7" fmla="*/ 4366182 w 7361030"/>
              <a:gd name="connsiteY7" fmla="*/ 5895188 h 6861923"/>
              <a:gd name="connsiteX8" fmla="*/ 4337949 w 7361030"/>
              <a:gd name="connsiteY8" fmla="*/ 4412942 h 6861923"/>
              <a:gd name="connsiteX9" fmla="*/ 5343826 w 7361030"/>
              <a:gd name="connsiteY9" fmla="*/ 3893683 h 6861923"/>
              <a:gd name="connsiteX10" fmla="*/ 2016484 w 7361030"/>
              <a:gd name="connsiteY10" fmla="*/ 3893683 h 6861923"/>
              <a:gd name="connsiteX11" fmla="*/ 3021510 w 7361030"/>
              <a:gd name="connsiteY11" fmla="*/ 4412942 h 6861923"/>
              <a:gd name="connsiteX12" fmla="*/ 2993277 w 7361030"/>
              <a:gd name="connsiteY12" fmla="*/ 5895188 h 6861923"/>
              <a:gd name="connsiteX13" fmla="*/ 2479043 w 7361030"/>
              <a:gd name="connsiteY13" fmla="*/ 6407420 h 6861923"/>
              <a:gd name="connsiteX14" fmla="*/ 111548 w 7361030"/>
              <a:gd name="connsiteY14" fmla="*/ 6645386 h 6861923"/>
              <a:gd name="connsiteX15" fmla="*/ 20801 w 7361030"/>
              <a:gd name="connsiteY15" fmla="*/ 6603036 h 6861923"/>
              <a:gd name="connsiteX16" fmla="*/ 10718 w 7361030"/>
              <a:gd name="connsiteY16" fmla="*/ 6504220 h 6861923"/>
              <a:gd name="connsiteX17" fmla="*/ 996838 w 7361030"/>
              <a:gd name="connsiteY17" fmla="*/ 4289926 h 6861923"/>
              <a:gd name="connsiteX18" fmla="*/ 1626019 w 7361030"/>
              <a:gd name="connsiteY18" fmla="*/ 3961210 h 6861923"/>
              <a:gd name="connsiteX19" fmla="*/ 2016484 w 7361030"/>
              <a:gd name="connsiteY19" fmla="*/ 3893683 h 6861923"/>
              <a:gd name="connsiteX20" fmla="*/ 1015901 w 7361030"/>
              <a:gd name="connsiteY20" fmla="*/ 101087 h 6861923"/>
              <a:gd name="connsiteX21" fmla="*/ 2479043 w 7361030"/>
              <a:gd name="connsiteY21" fmla="*/ 554665 h 6861923"/>
              <a:gd name="connsiteX22" fmla="*/ 2993277 w 7361030"/>
              <a:gd name="connsiteY22" fmla="*/ 1067150 h 6861923"/>
              <a:gd name="connsiteX23" fmla="*/ 3021510 w 7361030"/>
              <a:gd name="connsiteY23" fmla="*/ 2550126 h 6861923"/>
              <a:gd name="connsiteX24" fmla="*/ 1626019 w 7361030"/>
              <a:gd name="connsiteY24" fmla="*/ 3002081 h 6861923"/>
              <a:gd name="connsiteX25" fmla="*/ 996838 w 7361030"/>
              <a:gd name="connsiteY25" fmla="*/ 2673203 h 6861923"/>
              <a:gd name="connsiteX26" fmla="*/ 10718 w 7361030"/>
              <a:gd name="connsiteY26" fmla="*/ 457818 h 6861923"/>
              <a:gd name="connsiteX27" fmla="*/ 20801 w 7361030"/>
              <a:gd name="connsiteY27" fmla="*/ 358953 h 6861923"/>
              <a:gd name="connsiteX28" fmla="*/ 111548 w 7361030"/>
              <a:gd name="connsiteY28" fmla="*/ 316582 h 6861923"/>
              <a:gd name="connsiteX29" fmla="*/ 1015901 w 7361030"/>
              <a:gd name="connsiteY29" fmla="*/ 101087 h 6861923"/>
              <a:gd name="connsiteX30" fmla="*/ 5366690 w 7361030"/>
              <a:gd name="connsiteY30" fmla="*/ 604 h 6861923"/>
              <a:gd name="connsiteX31" fmla="*/ 5925528 w 7361030"/>
              <a:gd name="connsiteY31" fmla="*/ 220517 h 6861923"/>
              <a:gd name="connsiteX32" fmla="*/ 6046521 w 7361030"/>
              <a:gd name="connsiteY32" fmla="*/ 993239 h 6861923"/>
              <a:gd name="connsiteX33" fmla="*/ 6046521 w 7361030"/>
              <a:gd name="connsiteY33" fmla="*/ 995257 h 6861923"/>
              <a:gd name="connsiteX34" fmla="*/ 6084835 w 7361030"/>
              <a:gd name="connsiteY34" fmla="*/ 1243416 h 6861923"/>
              <a:gd name="connsiteX35" fmla="*/ 6328838 w 7361030"/>
              <a:gd name="connsiteY35" fmla="*/ 1303942 h 6861923"/>
              <a:gd name="connsiteX36" fmla="*/ 6330855 w 7361030"/>
              <a:gd name="connsiteY36" fmla="*/ 1301925 h 6861923"/>
              <a:gd name="connsiteX37" fmla="*/ 7089079 w 7361030"/>
              <a:gd name="connsiteY37" fmla="*/ 1491575 h 6861923"/>
              <a:gd name="connsiteX38" fmla="*/ 6941871 w 7361030"/>
              <a:gd name="connsiteY38" fmla="*/ 2661755 h 6861923"/>
              <a:gd name="connsiteX39" fmla="*/ 6556709 w 7361030"/>
              <a:gd name="connsiteY39" fmla="*/ 2885703 h 6861923"/>
              <a:gd name="connsiteX40" fmla="*/ 6556709 w 7361030"/>
              <a:gd name="connsiteY40" fmla="*/ 2887720 h 6861923"/>
              <a:gd name="connsiteX41" fmla="*/ 4699463 w 7361030"/>
              <a:gd name="connsiteY41" fmla="*/ 2974475 h 6861923"/>
              <a:gd name="connsiteX42" fmla="*/ 4388913 w 7361030"/>
              <a:gd name="connsiteY42" fmla="*/ 2798948 h 6861923"/>
              <a:gd name="connsiteX43" fmla="*/ 4241705 w 7361030"/>
              <a:gd name="connsiteY43" fmla="*/ 2474122 h 6861923"/>
              <a:gd name="connsiteX44" fmla="*/ 4489741 w 7361030"/>
              <a:gd name="connsiteY44" fmla="*/ 630080 h 6861923"/>
              <a:gd name="connsiteX45" fmla="*/ 4745843 w 7361030"/>
              <a:gd name="connsiteY45" fmla="*/ 264903 h 6861923"/>
              <a:gd name="connsiteX46" fmla="*/ 5366690 w 7361030"/>
              <a:gd name="connsiteY46" fmla="*/ 604 h 6861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7361030" h="6861923">
                <a:moveTo>
                  <a:pt x="5343826" y="3893683"/>
                </a:moveTo>
                <a:cubicBezTo>
                  <a:pt x="5474684" y="3894408"/>
                  <a:pt x="5606898" y="3916339"/>
                  <a:pt x="5735457" y="3961210"/>
                </a:cubicBezTo>
                <a:cubicBezTo>
                  <a:pt x="5957283" y="4039860"/>
                  <a:pt x="6169027" y="4148760"/>
                  <a:pt x="6362621" y="4289926"/>
                </a:cubicBezTo>
                <a:cubicBezTo>
                  <a:pt x="7052300" y="4796108"/>
                  <a:pt x="7429405" y="5643106"/>
                  <a:pt x="7350758" y="6504220"/>
                </a:cubicBezTo>
                <a:cubicBezTo>
                  <a:pt x="7350758" y="6504220"/>
                  <a:pt x="7350758" y="6504220"/>
                  <a:pt x="7340674" y="6603036"/>
                </a:cubicBezTo>
                <a:cubicBezTo>
                  <a:pt x="7340674" y="6603036"/>
                  <a:pt x="7340674" y="6603036"/>
                  <a:pt x="7249927" y="6645386"/>
                </a:cubicBezTo>
                <a:cubicBezTo>
                  <a:pt x="6479584" y="7004352"/>
                  <a:pt x="5572112" y="6911586"/>
                  <a:pt x="4880416" y="6407420"/>
                </a:cubicBezTo>
                <a:cubicBezTo>
                  <a:pt x="4686822" y="6264237"/>
                  <a:pt x="4513394" y="6092821"/>
                  <a:pt x="4366182" y="5895188"/>
                </a:cubicBezTo>
                <a:cubicBezTo>
                  <a:pt x="4039492" y="5455556"/>
                  <a:pt x="4027392" y="4860641"/>
                  <a:pt x="4337949" y="4412942"/>
                </a:cubicBezTo>
                <a:cubicBezTo>
                  <a:pt x="4570867" y="4080193"/>
                  <a:pt x="4951249" y="3891509"/>
                  <a:pt x="5343826" y="3893683"/>
                </a:cubicBezTo>
                <a:close/>
                <a:moveTo>
                  <a:pt x="2016484" y="3893683"/>
                </a:moveTo>
                <a:cubicBezTo>
                  <a:pt x="2408210" y="3891509"/>
                  <a:pt x="2788592" y="4080193"/>
                  <a:pt x="3021510" y="4412942"/>
                </a:cubicBezTo>
                <a:cubicBezTo>
                  <a:pt x="3332067" y="4860641"/>
                  <a:pt x="3321984" y="5455556"/>
                  <a:pt x="2993277" y="5895188"/>
                </a:cubicBezTo>
                <a:cubicBezTo>
                  <a:pt x="2846065" y="6092821"/>
                  <a:pt x="2674654" y="6264237"/>
                  <a:pt x="2479043" y="6407420"/>
                </a:cubicBezTo>
                <a:cubicBezTo>
                  <a:pt x="1787347" y="6911586"/>
                  <a:pt x="879875" y="7004352"/>
                  <a:pt x="111548" y="6645386"/>
                </a:cubicBezTo>
                <a:cubicBezTo>
                  <a:pt x="111548" y="6645386"/>
                  <a:pt x="111548" y="6645386"/>
                  <a:pt x="20801" y="6603036"/>
                </a:cubicBezTo>
                <a:cubicBezTo>
                  <a:pt x="20801" y="6603036"/>
                  <a:pt x="20801" y="6603036"/>
                  <a:pt x="10718" y="6504220"/>
                </a:cubicBezTo>
                <a:cubicBezTo>
                  <a:pt x="-69946" y="5643106"/>
                  <a:pt x="309176" y="4796108"/>
                  <a:pt x="996838" y="4289926"/>
                </a:cubicBezTo>
                <a:cubicBezTo>
                  <a:pt x="1190432" y="4148760"/>
                  <a:pt x="1402176" y="4039860"/>
                  <a:pt x="1626019" y="3961210"/>
                </a:cubicBezTo>
                <a:cubicBezTo>
                  <a:pt x="1754073" y="3916339"/>
                  <a:pt x="1885909" y="3894408"/>
                  <a:pt x="2016484" y="3893683"/>
                </a:cubicBezTo>
                <a:close/>
                <a:moveTo>
                  <a:pt x="1015901" y="101087"/>
                </a:moveTo>
                <a:cubicBezTo>
                  <a:pt x="1530136" y="84930"/>
                  <a:pt x="2046733" y="239406"/>
                  <a:pt x="2479043" y="554665"/>
                </a:cubicBezTo>
                <a:cubicBezTo>
                  <a:pt x="2674654" y="697919"/>
                  <a:pt x="2846065" y="869419"/>
                  <a:pt x="2993277" y="1067150"/>
                </a:cubicBezTo>
                <a:cubicBezTo>
                  <a:pt x="3321984" y="1506998"/>
                  <a:pt x="3332067" y="2102206"/>
                  <a:pt x="3021510" y="2550126"/>
                </a:cubicBezTo>
                <a:cubicBezTo>
                  <a:pt x="2710952" y="2994010"/>
                  <a:pt x="2138237" y="3181652"/>
                  <a:pt x="1626019" y="3002081"/>
                </a:cubicBezTo>
                <a:cubicBezTo>
                  <a:pt x="1402176" y="2923392"/>
                  <a:pt x="1190432" y="2814439"/>
                  <a:pt x="996838" y="2673203"/>
                </a:cubicBezTo>
                <a:cubicBezTo>
                  <a:pt x="309176" y="2166771"/>
                  <a:pt x="-69946" y="1319356"/>
                  <a:pt x="10718" y="457818"/>
                </a:cubicBezTo>
                <a:cubicBezTo>
                  <a:pt x="10718" y="457818"/>
                  <a:pt x="10718" y="457818"/>
                  <a:pt x="20801" y="358953"/>
                </a:cubicBezTo>
                <a:cubicBezTo>
                  <a:pt x="20801" y="358953"/>
                  <a:pt x="20801" y="358953"/>
                  <a:pt x="111548" y="316582"/>
                </a:cubicBezTo>
                <a:cubicBezTo>
                  <a:pt x="399671" y="181903"/>
                  <a:pt x="707361" y="110781"/>
                  <a:pt x="1015901" y="101087"/>
                </a:cubicBezTo>
                <a:close/>
                <a:moveTo>
                  <a:pt x="5366690" y="604"/>
                </a:moveTo>
                <a:cubicBezTo>
                  <a:pt x="5580193" y="-7466"/>
                  <a:pt x="5783360" y="65166"/>
                  <a:pt x="5925528" y="220517"/>
                </a:cubicBezTo>
                <a:cubicBezTo>
                  <a:pt x="6111050" y="424290"/>
                  <a:pt x="6147348" y="720870"/>
                  <a:pt x="6046521" y="993239"/>
                </a:cubicBezTo>
                <a:cubicBezTo>
                  <a:pt x="6046521" y="993239"/>
                  <a:pt x="6046521" y="993239"/>
                  <a:pt x="6046521" y="995257"/>
                </a:cubicBezTo>
                <a:cubicBezTo>
                  <a:pt x="6014256" y="1082012"/>
                  <a:pt x="6024339" y="1178854"/>
                  <a:pt x="6084835" y="1243416"/>
                </a:cubicBezTo>
                <a:cubicBezTo>
                  <a:pt x="6145332" y="1309995"/>
                  <a:pt x="6238093" y="1328153"/>
                  <a:pt x="6328838" y="1303942"/>
                </a:cubicBezTo>
                <a:cubicBezTo>
                  <a:pt x="6328838" y="1303942"/>
                  <a:pt x="6328838" y="1303942"/>
                  <a:pt x="6330855" y="1301925"/>
                </a:cubicBezTo>
                <a:cubicBezTo>
                  <a:pt x="6611156" y="1225258"/>
                  <a:pt x="6903556" y="1287802"/>
                  <a:pt x="7089079" y="1491575"/>
                </a:cubicBezTo>
                <a:cubicBezTo>
                  <a:pt x="7375430" y="1802278"/>
                  <a:pt x="7308884" y="2326841"/>
                  <a:pt x="6941871" y="2661755"/>
                </a:cubicBezTo>
                <a:cubicBezTo>
                  <a:pt x="6826927" y="2768685"/>
                  <a:pt x="6693834" y="2843335"/>
                  <a:pt x="6556709" y="2885703"/>
                </a:cubicBezTo>
                <a:cubicBezTo>
                  <a:pt x="6556709" y="2885703"/>
                  <a:pt x="6556709" y="2885703"/>
                  <a:pt x="6556709" y="2887720"/>
                </a:cubicBezTo>
                <a:cubicBezTo>
                  <a:pt x="5903345" y="3119739"/>
                  <a:pt x="5381058" y="3109651"/>
                  <a:pt x="4699463" y="2974475"/>
                </a:cubicBezTo>
                <a:cubicBezTo>
                  <a:pt x="4576453" y="2954300"/>
                  <a:pt x="4473608" y="2891756"/>
                  <a:pt x="4388913" y="2798948"/>
                </a:cubicBezTo>
                <a:cubicBezTo>
                  <a:pt x="4304218" y="2706141"/>
                  <a:pt x="4251788" y="2597193"/>
                  <a:pt x="4241705" y="2474122"/>
                </a:cubicBezTo>
                <a:cubicBezTo>
                  <a:pt x="4167092" y="1784120"/>
                  <a:pt x="4201374" y="1263591"/>
                  <a:pt x="4489741" y="630080"/>
                </a:cubicBezTo>
                <a:cubicBezTo>
                  <a:pt x="4544188" y="498939"/>
                  <a:pt x="4628883" y="373851"/>
                  <a:pt x="4745843" y="264903"/>
                </a:cubicBezTo>
                <a:cubicBezTo>
                  <a:pt x="4929350" y="97446"/>
                  <a:pt x="5153187" y="8674"/>
                  <a:pt x="5366690" y="604"/>
                </a:cubicBezTo>
                <a:close/>
              </a:path>
            </a:pathLst>
          </a:custGeom>
          <a:solidFill>
            <a:schemeClr val="tx1"/>
          </a:solidFill>
        </p:spPr>
        <p:txBody>
          <a:bodyPr wrap="none" bIns="1404000">
            <a:noAutofit/>
          </a:bodyPr>
          <a:lstStyle>
            <a:lvl1pPr marL="0" indent="0">
              <a:buNone/>
              <a:defRPr sz="900"/>
            </a:lvl1pPr>
            <a:lvl2pPr marL="0" indent="0">
              <a:buNone/>
              <a:defRPr sz="100"/>
            </a:lvl2pPr>
            <a:lvl3pPr marL="0" indent="0">
              <a:buNone/>
              <a:defRPr sz="100"/>
            </a:lvl3pPr>
            <a:lvl4pPr marL="0" indent="0">
              <a:buNone/>
              <a:defRPr sz="100"/>
            </a:lvl4pPr>
            <a:lvl5pPr marL="0" indent="0">
              <a:buNone/>
              <a:defRPr sz="100"/>
            </a:lvl5pPr>
          </a:lstStyle>
          <a:p>
            <a:pPr lvl="0"/>
            <a:r>
              <a:rPr lang="da-DK" noProof="1"/>
              <a:t>Skift til hvid Fyld farve på markør, hvis billedet er for mørkt i toppen, alternativt skift til layout Breaker, indsæt billede (B)</a:t>
            </a:r>
          </a:p>
        </p:txBody>
      </p:sp>
      <p:sp>
        <p:nvSpPr>
          <p:cNvPr id="35" name="Pladsholder til tekst 34">
            <a:extLst>
              <a:ext uri="{FF2B5EF4-FFF2-40B4-BE49-F238E27FC236}">
                <a16:creationId xmlns:a16="http://schemas.microsoft.com/office/drawing/2014/main" id="{F098E687-4A63-4C5B-8E91-133A08EC4C6E}"/>
              </a:ext>
              <a:ext uri="{C183D7F6-B498-43B3-948B-1728B52AA6E4}">
                <adec:decorative xmlns:adec="http://schemas.microsoft.com/office/drawing/2017/decorative" val="1"/>
              </a:ext>
            </a:extLst>
          </p:cNvPr>
          <p:cNvSpPr>
            <a:spLocks noGrp="1"/>
          </p:cNvSpPr>
          <p:nvPr>
            <p:ph type="body" sz="quarter" idx="19" hasCustomPrompt="1"/>
          </p:nvPr>
        </p:nvSpPr>
        <p:spPr>
          <a:xfrm>
            <a:off x="792000" y="6498000"/>
            <a:ext cx="864000" cy="72000"/>
          </a:xfrm>
          <a:blipFill>
            <a:blip r:embed="rId2"/>
            <a:stretch>
              <a:fillRect/>
            </a:stretch>
          </a:blipFill>
        </p:spPr>
        <p:txBody>
          <a:bodyPr/>
          <a:lstStyle>
            <a:lvl1pPr marL="0" indent="0">
              <a:buNone/>
              <a:defRPr sz="100">
                <a:noFill/>
              </a:defRPr>
            </a:lvl1pPr>
            <a:lvl2pPr marL="0" indent="0">
              <a:buNone/>
              <a:defRPr sz="100"/>
            </a:lvl2pPr>
            <a:lvl3pPr marL="0" indent="0">
              <a:buNone/>
              <a:defRPr sz="100"/>
            </a:lvl3pPr>
            <a:lvl4pPr marL="0" indent="0">
              <a:buNone/>
              <a:defRPr sz="100"/>
            </a:lvl4pPr>
            <a:lvl5pPr marL="0" indent="0">
              <a:buNone/>
              <a:defRPr sz="100"/>
            </a:lvl5pPr>
          </a:lstStyle>
          <a:p>
            <a:pPr lvl="0"/>
            <a:r>
              <a:rPr lang="da-DK" dirty="0"/>
              <a:t>.</a:t>
            </a:r>
          </a:p>
        </p:txBody>
      </p:sp>
      <p:sp>
        <p:nvSpPr>
          <p:cNvPr id="10" name="Titel 1">
            <a:extLst>
              <a:ext uri="{FF2B5EF4-FFF2-40B4-BE49-F238E27FC236}">
                <a16:creationId xmlns:a16="http://schemas.microsoft.com/office/drawing/2014/main" id="{C1AFD65B-4F74-4ED6-84BF-AB489A5BE129}"/>
              </a:ext>
            </a:extLst>
          </p:cNvPr>
          <p:cNvSpPr>
            <a:spLocks noGrp="1"/>
          </p:cNvSpPr>
          <p:nvPr>
            <p:ph type="title" hasCustomPrompt="1"/>
          </p:nvPr>
        </p:nvSpPr>
        <p:spPr>
          <a:xfrm>
            <a:off x="790575" y="1624985"/>
            <a:ext cx="7215188" cy="2635729"/>
          </a:xfrm>
        </p:spPr>
        <p:txBody>
          <a:bodyPr anchor="t" anchorCtr="0">
            <a:noAutofit/>
          </a:bodyPr>
          <a:lstStyle>
            <a:lvl1pPr>
              <a:lnSpc>
                <a:spcPct val="83000"/>
              </a:lnSpc>
              <a:defRPr sz="5000">
                <a:solidFill>
                  <a:schemeClr val="tx1"/>
                </a:solidFill>
              </a:defRPr>
            </a:lvl1pPr>
          </a:lstStyle>
          <a:p>
            <a:r>
              <a:rPr lang="da-DK" dirty="0"/>
              <a:t>Emneskift-skabelon evt.</a:t>
            </a:r>
            <a:br>
              <a:rPr lang="da-DK" dirty="0"/>
            </a:br>
            <a:r>
              <a:rPr lang="da-DK" dirty="0"/>
              <a:t>med baggrundsbillede</a:t>
            </a:r>
            <a:br>
              <a:rPr lang="da-DK" dirty="0"/>
            </a:br>
            <a:r>
              <a:rPr lang="da-DK" dirty="0"/>
              <a:t>Indsæt lyst billede</a:t>
            </a:r>
          </a:p>
        </p:txBody>
      </p:sp>
      <p:sp>
        <p:nvSpPr>
          <p:cNvPr id="20" name="Pladsholder til sidefod 19">
            <a:extLst>
              <a:ext uri="{FF2B5EF4-FFF2-40B4-BE49-F238E27FC236}">
                <a16:creationId xmlns:a16="http://schemas.microsoft.com/office/drawing/2014/main" id="{7FA2B152-3787-476A-B8AE-FC8A9CA3D232}"/>
              </a:ex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rgbClr val="000000"/>
                </a:solidFill>
              </a:defRPr>
            </a:lvl1pPr>
          </a:lstStyle>
          <a:p>
            <a:endParaRPr lang="da-DK" dirty="0"/>
          </a:p>
        </p:txBody>
      </p:sp>
      <p:sp>
        <p:nvSpPr>
          <p:cNvPr id="21" name="Pladsholder til slidenummer 20">
            <a:extLst>
              <a:ext uri="{FF2B5EF4-FFF2-40B4-BE49-F238E27FC236}">
                <a16:creationId xmlns:a16="http://schemas.microsoft.com/office/drawing/2014/main" id="{401FF971-122B-4986-ACBE-F61E52063F2A}"/>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rgbClr val="000000"/>
                </a:solidFill>
              </a:defRPr>
            </a:lvl1pPr>
          </a:lstStyle>
          <a:p>
            <a:r>
              <a:rPr lang="da-DK" dirty="0"/>
              <a:t>Side </a:t>
            </a:r>
            <a:fld id="{24FE9190-32A4-4142-B974-51D02F8446C9}" type="slidenum">
              <a:rPr lang="da-DK" smtClean="0"/>
              <a:pPr/>
              <a:t>‹nr.›</a:t>
            </a:fld>
            <a:endParaRPr lang="da-DK" dirty="0"/>
          </a:p>
        </p:txBody>
      </p:sp>
    </p:spTree>
    <p:extLst>
      <p:ext uri="{BB962C8B-B14F-4D97-AF65-F5344CB8AC3E}">
        <p14:creationId xmlns:p14="http://schemas.microsoft.com/office/powerpoint/2010/main" val="1464941695"/>
      </p:ext>
    </p:extLst>
  </p:cSld>
  <p:clrMapOvr>
    <a:masterClrMapping/>
  </p:clrMapOvr>
  <p:hf hd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Emneskift, indsæt mørkt billede">
    <p:spTree>
      <p:nvGrpSpPr>
        <p:cNvPr id="1" name=""/>
        <p:cNvGrpSpPr/>
        <p:nvPr/>
      </p:nvGrpSpPr>
      <p:grpSpPr>
        <a:xfrm>
          <a:off x="0" y="0"/>
          <a:ext cx="0" cy="0"/>
          <a:chOff x="0" y="0"/>
          <a:chExt cx="0" cy="0"/>
        </a:xfrm>
      </p:grpSpPr>
      <p:sp>
        <p:nvSpPr>
          <p:cNvPr id="19" name="Pladsholder til dato 18" hidden="1">
            <a:extLst>
              <a:ext uri="{FF2B5EF4-FFF2-40B4-BE49-F238E27FC236}">
                <a16:creationId xmlns:a16="http://schemas.microsoft.com/office/drawing/2014/main" id="{1ADCF2C9-C4CB-4FFA-9D91-50407815795F}"/>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ph type="dt" sz="half" idx="10"/>
          </p:nvPr>
        </p:nvSpPr>
        <p:spPr/>
        <p:txBody>
          <a:bodyPr/>
          <a:lstStyle>
            <a:lvl1pPr>
              <a:defRPr>
                <a:solidFill>
                  <a:schemeClr val="bg1"/>
                </a:solidFill>
              </a:defRPr>
            </a:lvl1pPr>
          </a:lstStyle>
          <a:p>
            <a:fld id="{B15C38D0-7F59-42B1-A3D4-4EC263FBC0F5}" type="datetime2">
              <a:rPr lang="da-DK" smtClean="0"/>
              <a:t>29. juni 2026</a:t>
            </a:fld>
            <a:endParaRPr lang="da-DK" dirty="0"/>
          </a:p>
        </p:txBody>
      </p:sp>
      <p:sp>
        <p:nvSpPr>
          <p:cNvPr id="7" name="Baggrundsfarve"/>
          <p:cNvSpPr/>
          <p:nvPr userDrawn="1"/>
        </p:nvSpPr>
        <p:spPr bwMode="white">
          <a:xfrm>
            <a:off x="0" y="0"/>
            <a:ext cx="12193200" cy="6861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33" name="Pladsholder til billede 32">
            <a:extLst>
              <a:ext uri="{FF2B5EF4-FFF2-40B4-BE49-F238E27FC236}">
                <a16:creationId xmlns:a16="http://schemas.microsoft.com/office/drawing/2014/main" id="{6A880F5F-097A-4F60-A21E-ED5E6444CE39}"/>
              </a:ext>
            </a:extLst>
          </p:cNvPr>
          <p:cNvSpPr>
            <a:spLocks noGrp="1"/>
          </p:cNvSpPr>
          <p:nvPr>
            <p:ph type="pic" sz="quarter" idx="18" hasCustomPrompt="1"/>
          </p:nvPr>
        </p:nvSpPr>
        <p:spPr>
          <a:xfrm>
            <a:off x="0" y="0"/>
            <a:ext cx="12193200" cy="6861600"/>
          </a:xfrm>
          <a:solidFill>
            <a:schemeClr val="tx1"/>
          </a:solidFill>
        </p:spPr>
        <p:txBody>
          <a:bodyPr tIns="72000"/>
          <a:lstStyle>
            <a:lvl1pPr marL="0" indent="0" algn="ctr">
              <a:buNone/>
              <a:defRPr>
                <a:solidFill>
                  <a:schemeClr val="bg1"/>
                </a:solidFill>
              </a:defRPr>
            </a:lvl1pPr>
          </a:lstStyle>
          <a:p>
            <a:r>
              <a:rPr lang="da-DK" dirty="0"/>
              <a:t>Klik her og indsæt mørkt billede, via fanen Indsæt, Billeder</a:t>
            </a:r>
          </a:p>
        </p:txBody>
      </p:sp>
      <p:sp>
        <p:nvSpPr>
          <p:cNvPr id="31" name="Kombinationstegning: Markør">
            <a:extLst>
              <a:ext uri="{FF2B5EF4-FFF2-40B4-BE49-F238E27FC236}">
                <a16:creationId xmlns:a16="http://schemas.microsoft.com/office/drawing/2014/main" id="{1450B71B-0DB9-4405-B156-585424EADEE4}"/>
              </a:ext>
            </a:extLst>
          </p:cNvPr>
          <p:cNvSpPr>
            <a:spLocks noGrp="1"/>
          </p:cNvSpPr>
          <p:nvPr>
            <p:ph type="body" sz="quarter" idx="17" hasCustomPrompt="1"/>
          </p:nvPr>
        </p:nvSpPr>
        <p:spPr>
          <a:xfrm>
            <a:off x="792000" y="352800"/>
            <a:ext cx="231711" cy="216000"/>
          </a:xfrm>
          <a:custGeom>
            <a:avLst/>
            <a:gdLst>
              <a:gd name="connsiteX0" fmla="*/ 5343826 w 7361030"/>
              <a:gd name="connsiteY0" fmla="*/ 3893683 h 6861923"/>
              <a:gd name="connsiteX1" fmla="*/ 5735457 w 7361030"/>
              <a:gd name="connsiteY1" fmla="*/ 3961210 h 6861923"/>
              <a:gd name="connsiteX2" fmla="*/ 6362621 w 7361030"/>
              <a:gd name="connsiteY2" fmla="*/ 4289926 h 6861923"/>
              <a:gd name="connsiteX3" fmla="*/ 7350758 w 7361030"/>
              <a:gd name="connsiteY3" fmla="*/ 6504220 h 6861923"/>
              <a:gd name="connsiteX4" fmla="*/ 7340674 w 7361030"/>
              <a:gd name="connsiteY4" fmla="*/ 6603036 h 6861923"/>
              <a:gd name="connsiteX5" fmla="*/ 7249927 w 7361030"/>
              <a:gd name="connsiteY5" fmla="*/ 6645386 h 6861923"/>
              <a:gd name="connsiteX6" fmla="*/ 4880416 w 7361030"/>
              <a:gd name="connsiteY6" fmla="*/ 6407420 h 6861923"/>
              <a:gd name="connsiteX7" fmla="*/ 4366182 w 7361030"/>
              <a:gd name="connsiteY7" fmla="*/ 5895188 h 6861923"/>
              <a:gd name="connsiteX8" fmla="*/ 4337949 w 7361030"/>
              <a:gd name="connsiteY8" fmla="*/ 4412942 h 6861923"/>
              <a:gd name="connsiteX9" fmla="*/ 5343826 w 7361030"/>
              <a:gd name="connsiteY9" fmla="*/ 3893683 h 6861923"/>
              <a:gd name="connsiteX10" fmla="*/ 2016484 w 7361030"/>
              <a:gd name="connsiteY10" fmla="*/ 3893683 h 6861923"/>
              <a:gd name="connsiteX11" fmla="*/ 3021510 w 7361030"/>
              <a:gd name="connsiteY11" fmla="*/ 4412942 h 6861923"/>
              <a:gd name="connsiteX12" fmla="*/ 2993277 w 7361030"/>
              <a:gd name="connsiteY12" fmla="*/ 5895188 h 6861923"/>
              <a:gd name="connsiteX13" fmla="*/ 2479043 w 7361030"/>
              <a:gd name="connsiteY13" fmla="*/ 6407420 h 6861923"/>
              <a:gd name="connsiteX14" fmla="*/ 111548 w 7361030"/>
              <a:gd name="connsiteY14" fmla="*/ 6645386 h 6861923"/>
              <a:gd name="connsiteX15" fmla="*/ 20801 w 7361030"/>
              <a:gd name="connsiteY15" fmla="*/ 6603036 h 6861923"/>
              <a:gd name="connsiteX16" fmla="*/ 10718 w 7361030"/>
              <a:gd name="connsiteY16" fmla="*/ 6504220 h 6861923"/>
              <a:gd name="connsiteX17" fmla="*/ 996838 w 7361030"/>
              <a:gd name="connsiteY17" fmla="*/ 4289926 h 6861923"/>
              <a:gd name="connsiteX18" fmla="*/ 1626019 w 7361030"/>
              <a:gd name="connsiteY18" fmla="*/ 3961210 h 6861923"/>
              <a:gd name="connsiteX19" fmla="*/ 2016484 w 7361030"/>
              <a:gd name="connsiteY19" fmla="*/ 3893683 h 6861923"/>
              <a:gd name="connsiteX20" fmla="*/ 1015901 w 7361030"/>
              <a:gd name="connsiteY20" fmla="*/ 101087 h 6861923"/>
              <a:gd name="connsiteX21" fmla="*/ 2479043 w 7361030"/>
              <a:gd name="connsiteY21" fmla="*/ 554665 h 6861923"/>
              <a:gd name="connsiteX22" fmla="*/ 2993277 w 7361030"/>
              <a:gd name="connsiteY22" fmla="*/ 1067150 h 6861923"/>
              <a:gd name="connsiteX23" fmla="*/ 3021510 w 7361030"/>
              <a:gd name="connsiteY23" fmla="*/ 2550126 h 6861923"/>
              <a:gd name="connsiteX24" fmla="*/ 1626019 w 7361030"/>
              <a:gd name="connsiteY24" fmla="*/ 3002081 h 6861923"/>
              <a:gd name="connsiteX25" fmla="*/ 996838 w 7361030"/>
              <a:gd name="connsiteY25" fmla="*/ 2673203 h 6861923"/>
              <a:gd name="connsiteX26" fmla="*/ 10718 w 7361030"/>
              <a:gd name="connsiteY26" fmla="*/ 457818 h 6861923"/>
              <a:gd name="connsiteX27" fmla="*/ 20801 w 7361030"/>
              <a:gd name="connsiteY27" fmla="*/ 358953 h 6861923"/>
              <a:gd name="connsiteX28" fmla="*/ 111548 w 7361030"/>
              <a:gd name="connsiteY28" fmla="*/ 316582 h 6861923"/>
              <a:gd name="connsiteX29" fmla="*/ 1015901 w 7361030"/>
              <a:gd name="connsiteY29" fmla="*/ 101087 h 6861923"/>
              <a:gd name="connsiteX30" fmla="*/ 5366690 w 7361030"/>
              <a:gd name="connsiteY30" fmla="*/ 604 h 6861923"/>
              <a:gd name="connsiteX31" fmla="*/ 5925528 w 7361030"/>
              <a:gd name="connsiteY31" fmla="*/ 220517 h 6861923"/>
              <a:gd name="connsiteX32" fmla="*/ 6046521 w 7361030"/>
              <a:gd name="connsiteY32" fmla="*/ 993239 h 6861923"/>
              <a:gd name="connsiteX33" fmla="*/ 6046521 w 7361030"/>
              <a:gd name="connsiteY33" fmla="*/ 995257 h 6861923"/>
              <a:gd name="connsiteX34" fmla="*/ 6084835 w 7361030"/>
              <a:gd name="connsiteY34" fmla="*/ 1243416 h 6861923"/>
              <a:gd name="connsiteX35" fmla="*/ 6328838 w 7361030"/>
              <a:gd name="connsiteY35" fmla="*/ 1303942 h 6861923"/>
              <a:gd name="connsiteX36" fmla="*/ 6330855 w 7361030"/>
              <a:gd name="connsiteY36" fmla="*/ 1301925 h 6861923"/>
              <a:gd name="connsiteX37" fmla="*/ 7089079 w 7361030"/>
              <a:gd name="connsiteY37" fmla="*/ 1491575 h 6861923"/>
              <a:gd name="connsiteX38" fmla="*/ 6941871 w 7361030"/>
              <a:gd name="connsiteY38" fmla="*/ 2661755 h 6861923"/>
              <a:gd name="connsiteX39" fmla="*/ 6556709 w 7361030"/>
              <a:gd name="connsiteY39" fmla="*/ 2885703 h 6861923"/>
              <a:gd name="connsiteX40" fmla="*/ 6556709 w 7361030"/>
              <a:gd name="connsiteY40" fmla="*/ 2887720 h 6861923"/>
              <a:gd name="connsiteX41" fmla="*/ 4699463 w 7361030"/>
              <a:gd name="connsiteY41" fmla="*/ 2974475 h 6861923"/>
              <a:gd name="connsiteX42" fmla="*/ 4388913 w 7361030"/>
              <a:gd name="connsiteY42" fmla="*/ 2798948 h 6861923"/>
              <a:gd name="connsiteX43" fmla="*/ 4241705 w 7361030"/>
              <a:gd name="connsiteY43" fmla="*/ 2474122 h 6861923"/>
              <a:gd name="connsiteX44" fmla="*/ 4489741 w 7361030"/>
              <a:gd name="connsiteY44" fmla="*/ 630080 h 6861923"/>
              <a:gd name="connsiteX45" fmla="*/ 4745843 w 7361030"/>
              <a:gd name="connsiteY45" fmla="*/ 264903 h 6861923"/>
              <a:gd name="connsiteX46" fmla="*/ 5366690 w 7361030"/>
              <a:gd name="connsiteY46" fmla="*/ 604 h 6861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7361030" h="6861923">
                <a:moveTo>
                  <a:pt x="5343826" y="3893683"/>
                </a:moveTo>
                <a:cubicBezTo>
                  <a:pt x="5474684" y="3894408"/>
                  <a:pt x="5606898" y="3916339"/>
                  <a:pt x="5735457" y="3961210"/>
                </a:cubicBezTo>
                <a:cubicBezTo>
                  <a:pt x="5957283" y="4039860"/>
                  <a:pt x="6169027" y="4148760"/>
                  <a:pt x="6362621" y="4289926"/>
                </a:cubicBezTo>
                <a:cubicBezTo>
                  <a:pt x="7052300" y="4796108"/>
                  <a:pt x="7429405" y="5643106"/>
                  <a:pt x="7350758" y="6504220"/>
                </a:cubicBezTo>
                <a:cubicBezTo>
                  <a:pt x="7350758" y="6504220"/>
                  <a:pt x="7350758" y="6504220"/>
                  <a:pt x="7340674" y="6603036"/>
                </a:cubicBezTo>
                <a:cubicBezTo>
                  <a:pt x="7340674" y="6603036"/>
                  <a:pt x="7340674" y="6603036"/>
                  <a:pt x="7249927" y="6645386"/>
                </a:cubicBezTo>
                <a:cubicBezTo>
                  <a:pt x="6479584" y="7004352"/>
                  <a:pt x="5572112" y="6911586"/>
                  <a:pt x="4880416" y="6407420"/>
                </a:cubicBezTo>
                <a:cubicBezTo>
                  <a:pt x="4686822" y="6264237"/>
                  <a:pt x="4513394" y="6092821"/>
                  <a:pt x="4366182" y="5895188"/>
                </a:cubicBezTo>
                <a:cubicBezTo>
                  <a:pt x="4039492" y="5455556"/>
                  <a:pt x="4027392" y="4860641"/>
                  <a:pt x="4337949" y="4412942"/>
                </a:cubicBezTo>
                <a:cubicBezTo>
                  <a:pt x="4570867" y="4080193"/>
                  <a:pt x="4951249" y="3891509"/>
                  <a:pt x="5343826" y="3893683"/>
                </a:cubicBezTo>
                <a:close/>
                <a:moveTo>
                  <a:pt x="2016484" y="3893683"/>
                </a:moveTo>
                <a:cubicBezTo>
                  <a:pt x="2408210" y="3891509"/>
                  <a:pt x="2788592" y="4080193"/>
                  <a:pt x="3021510" y="4412942"/>
                </a:cubicBezTo>
                <a:cubicBezTo>
                  <a:pt x="3332067" y="4860641"/>
                  <a:pt x="3321984" y="5455556"/>
                  <a:pt x="2993277" y="5895188"/>
                </a:cubicBezTo>
                <a:cubicBezTo>
                  <a:pt x="2846065" y="6092821"/>
                  <a:pt x="2674654" y="6264237"/>
                  <a:pt x="2479043" y="6407420"/>
                </a:cubicBezTo>
                <a:cubicBezTo>
                  <a:pt x="1787347" y="6911586"/>
                  <a:pt x="879875" y="7004352"/>
                  <a:pt x="111548" y="6645386"/>
                </a:cubicBezTo>
                <a:cubicBezTo>
                  <a:pt x="111548" y="6645386"/>
                  <a:pt x="111548" y="6645386"/>
                  <a:pt x="20801" y="6603036"/>
                </a:cubicBezTo>
                <a:cubicBezTo>
                  <a:pt x="20801" y="6603036"/>
                  <a:pt x="20801" y="6603036"/>
                  <a:pt x="10718" y="6504220"/>
                </a:cubicBezTo>
                <a:cubicBezTo>
                  <a:pt x="-69946" y="5643106"/>
                  <a:pt x="309176" y="4796108"/>
                  <a:pt x="996838" y="4289926"/>
                </a:cubicBezTo>
                <a:cubicBezTo>
                  <a:pt x="1190432" y="4148760"/>
                  <a:pt x="1402176" y="4039860"/>
                  <a:pt x="1626019" y="3961210"/>
                </a:cubicBezTo>
                <a:cubicBezTo>
                  <a:pt x="1754073" y="3916339"/>
                  <a:pt x="1885909" y="3894408"/>
                  <a:pt x="2016484" y="3893683"/>
                </a:cubicBezTo>
                <a:close/>
                <a:moveTo>
                  <a:pt x="1015901" y="101087"/>
                </a:moveTo>
                <a:cubicBezTo>
                  <a:pt x="1530136" y="84930"/>
                  <a:pt x="2046733" y="239406"/>
                  <a:pt x="2479043" y="554665"/>
                </a:cubicBezTo>
                <a:cubicBezTo>
                  <a:pt x="2674654" y="697919"/>
                  <a:pt x="2846065" y="869419"/>
                  <a:pt x="2993277" y="1067150"/>
                </a:cubicBezTo>
                <a:cubicBezTo>
                  <a:pt x="3321984" y="1506998"/>
                  <a:pt x="3332067" y="2102206"/>
                  <a:pt x="3021510" y="2550126"/>
                </a:cubicBezTo>
                <a:cubicBezTo>
                  <a:pt x="2710952" y="2994010"/>
                  <a:pt x="2138237" y="3181652"/>
                  <a:pt x="1626019" y="3002081"/>
                </a:cubicBezTo>
                <a:cubicBezTo>
                  <a:pt x="1402176" y="2923392"/>
                  <a:pt x="1190432" y="2814439"/>
                  <a:pt x="996838" y="2673203"/>
                </a:cubicBezTo>
                <a:cubicBezTo>
                  <a:pt x="309176" y="2166771"/>
                  <a:pt x="-69946" y="1319356"/>
                  <a:pt x="10718" y="457818"/>
                </a:cubicBezTo>
                <a:cubicBezTo>
                  <a:pt x="10718" y="457818"/>
                  <a:pt x="10718" y="457818"/>
                  <a:pt x="20801" y="358953"/>
                </a:cubicBezTo>
                <a:cubicBezTo>
                  <a:pt x="20801" y="358953"/>
                  <a:pt x="20801" y="358953"/>
                  <a:pt x="111548" y="316582"/>
                </a:cubicBezTo>
                <a:cubicBezTo>
                  <a:pt x="399671" y="181903"/>
                  <a:pt x="707361" y="110781"/>
                  <a:pt x="1015901" y="101087"/>
                </a:cubicBezTo>
                <a:close/>
                <a:moveTo>
                  <a:pt x="5366690" y="604"/>
                </a:moveTo>
                <a:cubicBezTo>
                  <a:pt x="5580193" y="-7466"/>
                  <a:pt x="5783360" y="65166"/>
                  <a:pt x="5925528" y="220517"/>
                </a:cubicBezTo>
                <a:cubicBezTo>
                  <a:pt x="6111050" y="424290"/>
                  <a:pt x="6147348" y="720870"/>
                  <a:pt x="6046521" y="993239"/>
                </a:cubicBezTo>
                <a:cubicBezTo>
                  <a:pt x="6046521" y="993239"/>
                  <a:pt x="6046521" y="993239"/>
                  <a:pt x="6046521" y="995257"/>
                </a:cubicBezTo>
                <a:cubicBezTo>
                  <a:pt x="6014256" y="1082012"/>
                  <a:pt x="6024339" y="1178854"/>
                  <a:pt x="6084835" y="1243416"/>
                </a:cubicBezTo>
                <a:cubicBezTo>
                  <a:pt x="6145332" y="1309995"/>
                  <a:pt x="6238093" y="1328153"/>
                  <a:pt x="6328838" y="1303942"/>
                </a:cubicBezTo>
                <a:cubicBezTo>
                  <a:pt x="6328838" y="1303942"/>
                  <a:pt x="6328838" y="1303942"/>
                  <a:pt x="6330855" y="1301925"/>
                </a:cubicBezTo>
                <a:cubicBezTo>
                  <a:pt x="6611156" y="1225258"/>
                  <a:pt x="6903556" y="1287802"/>
                  <a:pt x="7089079" y="1491575"/>
                </a:cubicBezTo>
                <a:cubicBezTo>
                  <a:pt x="7375430" y="1802278"/>
                  <a:pt x="7308884" y="2326841"/>
                  <a:pt x="6941871" y="2661755"/>
                </a:cubicBezTo>
                <a:cubicBezTo>
                  <a:pt x="6826927" y="2768685"/>
                  <a:pt x="6693834" y="2843335"/>
                  <a:pt x="6556709" y="2885703"/>
                </a:cubicBezTo>
                <a:cubicBezTo>
                  <a:pt x="6556709" y="2885703"/>
                  <a:pt x="6556709" y="2885703"/>
                  <a:pt x="6556709" y="2887720"/>
                </a:cubicBezTo>
                <a:cubicBezTo>
                  <a:pt x="5903345" y="3119739"/>
                  <a:pt x="5381058" y="3109651"/>
                  <a:pt x="4699463" y="2974475"/>
                </a:cubicBezTo>
                <a:cubicBezTo>
                  <a:pt x="4576453" y="2954300"/>
                  <a:pt x="4473608" y="2891756"/>
                  <a:pt x="4388913" y="2798948"/>
                </a:cubicBezTo>
                <a:cubicBezTo>
                  <a:pt x="4304218" y="2706141"/>
                  <a:pt x="4251788" y="2597193"/>
                  <a:pt x="4241705" y="2474122"/>
                </a:cubicBezTo>
                <a:cubicBezTo>
                  <a:pt x="4167092" y="1784120"/>
                  <a:pt x="4201374" y="1263591"/>
                  <a:pt x="4489741" y="630080"/>
                </a:cubicBezTo>
                <a:cubicBezTo>
                  <a:pt x="4544188" y="498939"/>
                  <a:pt x="4628883" y="373851"/>
                  <a:pt x="4745843" y="264903"/>
                </a:cubicBezTo>
                <a:cubicBezTo>
                  <a:pt x="4929350" y="97446"/>
                  <a:pt x="5153187" y="8674"/>
                  <a:pt x="5366690" y="604"/>
                </a:cubicBezTo>
                <a:close/>
              </a:path>
            </a:pathLst>
          </a:custGeom>
          <a:solidFill>
            <a:srgbClr val="FFFFFF"/>
          </a:solidFill>
        </p:spPr>
        <p:txBody>
          <a:bodyPr wrap="none" bIns="1404000">
            <a:noAutofit/>
          </a:bodyPr>
          <a:lstStyle>
            <a:lvl1pPr marL="0" indent="0">
              <a:buNone/>
              <a:defRPr sz="900"/>
            </a:lvl1pPr>
            <a:lvl2pPr marL="0" indent="0">
              <a:buNone/>
              <a:defRPr sz="100"/>
            </a:lvl2pPr>
            <a:lvl3pPr marL="0" indent="0">
              <a:buNone/>
              <a:defRPr sz="100"/>
            </a:lvl3pPr>
            <a:lvl4pPr marL="0" indent="0">
              <a:buNone/>
              <a:defRPr sz="100"/>
            </a:lvl4pPr>
            <a:lvl5pPr marL="0" indent="0">
              <a:buNone/>
              <a:defRPr sz="100"/>
            </a:lvl5pPr>
          </a:lstStyle>
          <a:p>
            <a:pPr lvl="0"/>
            <a:r>
              <a:rPr lang="da-DK" noProof="1"/>
              <a:t>Skift til Schwarz-grau Fyld farve på markør, hvis billedet er for lyst i toppen, alternativt skift til layout Breaker, indsæt billede (A)</a:t>
            </a:r>
          </a:p>
        </p:txBody>
      </p:sp>
      <p:sp>
        <p:nvSpPr>
          <p:cNvPr id="35" name="Pladsholder til tekst 34">
            <a:extLst>
              <a:ext uri="{FF2B5EF4-FFF2-40B4-BE49-F238E27FC236}">
                <a16:creationId xmlns:a16="http://schemas.microsoft.com/office/drawing/2014/main" id="{F098E687-4A63-4C5B-8E91-133A08EC4C6E}"/>
              </a:ext>
              <a:ext uri="{C183D7F6-B498-43B3-948B-1728B52AA6E4}">
                <adec:decorative xmlns:adec="http://schemas.microsoft.com/office/drawing/2017/decorative" val="1"/>
              </a:ext>
            </a:extLst>
          </p:cNvPr>
          <p:cNvSpPr>
            <a:spLocks noGrp="1"/>
          </p:cNvSpPr>
          <p:nvPr>
            <p:ph type="body" sz="quarter" idx="19" hasCustomPrompt="1"/>
          </p:nvPr>
        </p:nvSpPr>
        <p:spPr>
          <a:xfrm>
            <a:off x="792000" y="6498000"/>
            <a:ext cx="864000" cy="72000"/>
          </a:xfrm>
          <a:blipFill>
            <a:blip r:embed="rId2"/>
            <a:stretch>
              <a:fillRect/>
            </a:stretch>
          </a:blipFill>
        </p:spPr>
        <p:txBody>
          <a:bodyPr/>
          <a:lstStyle>
            <a:lvl1pPr marL="0" indent="0">
              <a:buNone/>
              <a:defRPr sz="100">
                <a:noFill/>
              </a:defRPr>
            </a:lvl1pPr>
            <a:lvl2pPr marL="0" indent="0">
              <a:buNone/>
              <a:defRPr sz="100"/>
            </a:lvl2pPr>
            <a:lvl3pPr marL="0" indent="0">
              <a:buNone/>
              <a:defRPr sz="100"/>
            </a:lvl3pPr>
            <a:lvl4pPr marL="0" indent="0">
              <a:buNone/>
              <a:defRPr sz="100"/>
            </a:lvl4pPr>
            <a:lvl5pPr marL="0" indent="0">
              <a:buNone/>
              <a:defRPr sz="100"/>
            </a:lvl5pPr>
          </a:lstStyle>
          <a:p>
            <a:pPr lvl="0"/>
            <a:r>
              <a:rPr lang="da-DK" dirty="0"/>
              <a:t>.</a:t>
            </a:r>
          </a:p>
        </p:txBody>
      </p:sp>
      <p:sp>
        <p:nvSpPr>
          <p:cNvPr id="10" name="Titel 1">
            <a:extLst>
              <a:ext uri="{FF2B5EF4-FFF2-40B4-BE49-F238E27FC236}">
                <a16:creationId xmlns:a16="http://schemas.microsoft.com/office/drawing/2014/main" id="{C1AFD65B-4F74-4ED6-84BF-AB489A5BE129}"/>
              </a:ext>
            </a:extLst>
          </p:cNvPr>
          <p:cNvSpPr>
            <a:spLocks noGrp="1"/>
          </p:cNvSpPr>
          <p:nvPr>
            <p:ph type="title" hasCustomPrompt="1"/>
          </p:nvPr>
        </p:nvSpPr>
        <p:spPr bwMode="white">
          <a:xfrm>
            <a:off x="790575" y="1624985"/>
            <a:ext cx="7215188" cy="2635729"/>
          </a:xfrm>
        </p:spPr>
        <p:txBody>
          <a:bodyPr anchor="t" anchorCtr="0">
            <a:noAutofit/>
          </a:bodyPr>
          <a:lstStyle>
            <a:lvl1pPr>
              <a:lnSpc>
                <a:spcPct val="83000"/>
              </a:lnSpc>
              <a:defRPr sz="5000">
                <a:solidFill>
                  <a:schemeClr val="bg1"/>
                </a:solidFill>
              </a:defRPr>
            </a:lvl1pPr>
          </a:lstStyle>
          <a:p>
            <a:r>
              <a:rPr lang="da-DK" dirty="0"/>
              <a:t>Emneskift-skabelon evt.</a:t>
            </a:r>
            <a:br>
              <a:rPr lang="da-DK" dirty="0"/>
            </a:br>
            <a:r>
              <a:rPr lang="da-DK" dirty="0"/>
              <a:t>med baggrundsbillede</a:t>
            </a:r>
            <a:br>
              <a:rPr lang="da-DK" dirty="0"/>
            </a:br>
            <a:r>
              <a:rPr lang="da-DK" dirty="0"/>
              <a:t>Indsæt mørkt billede</a:t>
            </a:r>
          </a:p>
        </p:txBody>
      </p:sp>
      <p:sp>
        <p:nvSpPr>
          <p:cNvPr id="20" name="Pladsholder til sidefod 19">
            <a:extLst>
              <a:ext uri="{FF2B5EF4-FFF2-40B4-BE49-F238E27FC236}">
                <a16:creationId xmlns:a16="http://schemas.microsoft.com/office/drawing/2014/main" id="{7FA2B152-3787-476A-B8AE-FC8A9CA3D232}"/>
              </a:ext>
              <a:ext uri="{C183D7F6-B498-43B3-948B-1728B52AA6E4}">
                <adec:decorative xmlns:adec="http://schemas.microsoft.com/office/drawing/2017/decorative" val="1"/>
              </a:ext>
            </a:extLst>
          </p:cNvPr>
          <p:cNvSpPr>
            <a:spLocks noGrp="1"/>
          </p:cNvSpPr>
          <p:nvPr>
            <p:ph type="ftr" sz="quarter" idx="11"/>
          </p:nvPr>
        </p:nvSpPr>
        <p:spPr bwMode="white"/>
        <p:txBody>
          <a:bodyPr/>
          <a:lstStyle>
            <a:lvl1pPr>
              <a:defRPr>
                <a:solidFill>
                  <a:schemeClr val="bg1"/>
                </a:solidFill>
              </a:defRPr>
            </a:lvl1pPr>
          </a:lstStyle>
          <a:p>
            <a:endParaRPr lang="da-DK" dirty="0"/>
          </a:p>
        </p:txBody>
      </p:sp>
      <p:sp>
        <p:nvSpPr>
          <p:cNvPr id="21" name="Pladsholder til slidenummer 20">
            <a:extLst>
              <a:ext uri="{FF2B5EF4-FFF2-40B4-BE49-F238E27FC236}">
                <a16:creationId xmlns:a16="http://schemas.microsoft.com/office/drawing/2014/main" id="{401FF971-122B-4986-ACBE-F61E52063F2A}"/>
              </a:ext>
              <a:ext uri="{C183D7F6-B498-43B3-948B-1728B52AA6E4}">
                <adec:decorative xmlns:adec="http://schemas.microsoft.com/office/drawing/2017/decorative" val="1"/>
              </a:ext>
            </a:extLst>
          </p:cNvPr>
          <p:cNvSpPr>
            <a:spLocks noGrp="1"/>
          </p:cNvSpPr>
          <p:nvPr>
            <p:ph type="sldNum" sz="quarter" idx="12"/>
          </p:nvPr>
        </p:nvSpPr>
        <p:spPr bwMode="white"/>
        <p:txBody>
          <a:bodyPr/>
          <a:lstStyle>
            <a:lvl1pPr>
              <a:defRPr>
                <a:solidFill>
                  <a:schemeClr val="bg1"/>
                </a:solidFill>
              </a:defRPr>
            </a:lvl1pPr>
          </a:lstStyle>
          <a:p>
            <a:r>
              <a:rPr lang="da-DK" dirty="0"/>
              <a:t>Side </a:t>
            </a:r>
            <a:fld id="{24FE9190-32A4-4142-B974-51D02F8446C9}" type="slidenum">
              <a:rPr lang="da-DK" smtClean="0"/>
              <a:pPr/>
              <a:t>‹nr.›</a:t>
            </a:fld>
            <a:endParaRPr lang="da-DK" dirty="0"/>
          </a:p>
        </p:txBody>
      </p:sp>
    </p:spTree>
    <p:extLst>
      <p:ext uri="{BB962C8B-B14F-4D97-AF65-F5344CB8AC3E}">
        <p14:creationId xmlns:p14="http://schemas.microsoft.com/office/powerpoint/2010/main" val="2096688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orside B">
    <p:spTree>
      <p:nvGrpSpPr>
        <p:cNvPr id="1" name=""/>
        <p:cNvGrpSpPr/>
        <p:nvPr/>
      </p:nvGrpSpPr>
      <p:grpSpPr>
        <a:xfrm>
          <a:off x="0" y="0"/>
          <a:ext cx="0" cy="0"/>
          <a:chOff x="0" y="0"/>
          <a:chExt cx="0" cy="0"/>
        </a:xfrm>
      </p:grpSpPr>
      <p:sp>
        <p:nvSpPr>
          <p:cNvPr id="24" name="Footer Placeholder 4" hidden="1">
            <a:extLst>
              <a:ext uri="{FF2B5EF4-FFF2-40B4-BE49-F238E27FC236}">
                <a16:creationId xmlns:a16="http://schemas.microsoft.com/office/drawing/2014/main" id="{3409FD16-2C32-4EE0-9120-719AD3FFEBA5}"/>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ph type="ftr" sz="quarter" idx="3"/>
          </p:nvPr>
        </p:nvSpPr>
        <p:spPr>
          <a:xfrm>
            <a:off x="0" y="6876000"/>
            <a:ext cx="0" cy="0"/>
          </a:xfrm>
          <a:prstGeom prst="rect">
            <a:avLst/>
          </a:prstGeom>
        </p:spPr>
        <p:txBody>
          <a:bodyPr vert="horz" lIns="0" tIns="0" rIns="0" bIns="0" rtlCol="0" anchor="b" anchorCtr="0"/>
          <a:lstStyle>
            <a:lvl1pPr algn="ctr">
              <a:defRPr sz="100">
                <a:noFill/>
              </a:defRPr>
            </a:lvl1pPr>
          </a:lstStyle>
          <a:p>
            <a:endParaRPr lang="da-DK" dirty="0"/>
          </a:p>
        </p:txBody>
      </p:sp>
      <p:sp>
        <p:nvSpPr>
          <p:cNvPr id="25" name="Slide Number Placeholder 5" hidden="1">
            <a:extLst>
              <a:ext uri="{FF2B5EF4-FFF2-40B4-BE49-F238E27FC236}">
                <a16:creationId xmlns:a16="http://schemas.microsoft.com/office/drawing/2014/main" id="{5765F149-20D0-4F04-908C-55B1929817F9}"/>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ph type="sldNum" sz="quarter" idx="4"/>
          </p:nvPr>
        </p:nvSpPr>
        <p:spPr>
          <a:xfrm>
            <a:off x="0" y="6876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da-DK" smtClean="0"/>
              <a:pPr/>
              <a:t>‹nr.›</a:t>
            </a:fld>
            <a:endParaRPr lang="da-DK" dirty="0"/>
          </a:p>
        </p:txBody>
      </p:sp>
      <p:sp>
        <p:nvSpPr>
          <p:cNvPr id="34" name="Pladsholder til dato 19" hidden="1">
            <a:extLst>
              <a:ext uri="{FF2B5EF4-FFF2-40B4-BE49-F238E27FC236}">
                <a16:creationId xmlns:a16="http://schemas.microsoft.com/office/drawing/2014/main" id="{DB9AAEB8-2135-48DF-8029-1BE2F5D084E2}"/>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ph type="dt" sz="half" idx="2"/>
          </p:nvPr>
        </p:nvSpPr>
        <p:spPr>
          <a:xfrm>
            <a:off x="0" y="6858000"/>
            <a:ext cx="0" cy="0"/>
          </a:xfrm>
          <a:prstGeom prst="rect">
            <a:avLst/>
          </a:prstGeom>
        </p:spPr>
        <p:txBody>
          <a:bodyPr vert="horz" lIns="0" tIns="0" rIns="0" bIns="0" rtlCol="0" anchor="ctr"/>
          <a:lstStyle>
            <a:lvl1pPr algn="r">
              <a:defRPr sz="100">
                <a:noFill/>
              </a:defRPr>
            </a:lvl1pPr>
          </a:lstStyle>
          <a:p>
            <a:fld id="{264119C3-6EB1-4E24-AF0C-749C2BDD5B55}" type="datetime2">
              <a:rPr lang="da-DK" smtClean="0"/>
              <a:t>29. juni 2026</a:t>
            </a:fld>
            <a:endParaRPr lang="da-DK" dirty="0"/>
          </a:p>
        </p:txBody>
      </p:sp>
      <p:sp>
        <p:nvSpPr>
          <p:cNvPr id="20" name="Baggrundsfarve">
            <a:extLst>
              <a:ext uri="{FF2B5EF4-FFF2-40B4-BE49-F238E27FC236}">
                <a16:creationId xmlns:a16="http://schemas.microsoft.com/office/drawing/2014/main" id="{966784AF-5259-440C-839B-4658557D7992}"/>
              </a:ext>
            </a:extLst>
          </p:cNvPr>
          <p:cNvSpPr/>
          <p:nvPr userDrawn="1"/>
        </p:nvSpPr>
        <p:spPr>
          <a:xfrm>
            <a:off x="0" y="0"/>
            <a:ext cx="12193200" cy="6861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pic>
        <p:nvPicPr>
          <p:cNvPr id="19" name="Logo Hvid">
            <a:extLst>
              <a:ext uri="{FF2B5EF4-FFF2-40B4-BE49-F238E27FC236}">
                <a16:creationId xmlns:a16="http://schemas.microsoft.com/office/drawing/2014/main" id="{D1F4C6EB-2EF6-4382-A67D-353910AE5C9E}"/>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539749" y="358775"/>
            <a:ext cx="1080000" cy="443520"/>
          </a:xfrm>
          <a:prstGeom prst="rect">
            <a:avLst/>
          </a:prstGeom>
        </p:spPr>
      </p:pic>
      <p:grpSp>
        <p:nvGrpSpPr>
          <p:cNvPr id="14" name="Markør">
            <a:extLst>
              <a:ext uri="{FF2B5EF4-FFF2-40B4-BE49-F238E27FC236}">
                <a16:creationId xmlns:a16="http://schemas.microsoft.com/office/drawing/2014/main" id="{7477EEE5-B120-4D39-BCE0-E71EF1AD6F4B}"/>
              </a:ext>
            </a:extLst>
          </p:cNvPr>
          <p:cNvGrpSpPr>
            <a:grpSpLocks noChangeAspect="1"/>
          </p:cNvGrpSpPr>
          <p:nvPr userDrawn="1"/>
        </p:nvGrpSpPr>
        <p:grpSpPr bwMode="auto">
          <a:xfrm>
            <a:off x="2583726" y="6322227"/>
            <a:ext cx="285406" cy="270000"/>
            <a:chOff x="1477" y="-58"/>
            <a:chExt cx="4724" cy="4469"/>
          </a:xfrm>
          <a:solidFill>
            <a:schemeClr val="bg1"/>
          </a:solidFill>
        </p:grpSpPr>
        <p:sp>
          <p:nvSpPr>
            <p:cNvPr id="15" name="Freeform 5">
              <a:extLst>
                <a:ext uri="{FF2B5EF4-FFF2-40B4-BE49-F238E27FC236}">
                  <a16:creationId xmlns:a16="http://schemas.microsoft.com/office/drawing/2014/main" id="{39C4CC57-5EDF-4B24-8AC8-35427FD3DE2A}"/>
                </a:ext>
              </a:extLst>
            </p:cNvPr>
            <p:cNvSpPr>
              <a:spLocks/>
            </p:cNvSpPr>
            <p:nvPr userDrawn="1"/>
          </p:nvSpPr>
          <p:spPr bwMode="auto">
            <a:xfrm>
              <a:off x="4058" y="2381"/>
              <a:ext cx="2143" cy="2030"/>
            </a:xfrm>
            <a:custGeom>
              <a:avLst/>
              <a:gdLst>
                <a:gd name="T0" fmla="*/ 168 w 1687"/>
                <a:gd name="T1" fmla="*/ 1048 h 1598"/>
                <a:gd name="T2" fmla="*/ 423 w 1687"/>
                <a:gd name="T3" fmla="*/ 1302 h 1598"/>
                <a:gd name="T4" fmla="*/ 1598 w 1687"/>
                <a:gd name="T5" fmla="*/ 1420 h 1598"/>
                <a:gd name="T6" fmla="*/ 1643 w 1687"/>
                <a:gd name="T7" fmla="*/ 1399 h 1598"/>
                <a:gd name="T8" fmla="*/ 1648 w 1687"/>
                <a:gd name="T9" fmla="*/ 1350 h 1598"/>
                <a:gd name="T10" fmla="*/ 1158 w 1687"/>
                <a:gd name="T11" fmla="*/ 252 h 1598"/>
                <a:gd name="T12" fmla="*/ 847 w 1687"/>
                <a:gd name="T13" fmla="*/ 89 h 1598"/>
                <a:gd name="T14" fmla="*/ 154 w 1687"/>
                <a:gd name="T15" fmla="*/ 313 h 1598"/>
                <a:gd name="T16" fmla="*/ 168 w 1687"/>
                <a:gd name="T17" fmla="*/ 1048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87" h="1598">
                  <a:moveTo>
                    <a:pt x="168" y="1048"/>
                  </a:moveTo>
                  <a:cubicBezTo>
                    <a:pt x="241" y="1146"/>
                    <a:pt x="327" y="1231"/>
                    <a:pt x="423" y="1302"/>
                  </a:cubicBezTo>
                  <a:cubicBezTo>
                    <a:pt x="766" y="1552"/>
                    <a:pt x="1216" y="1598"/>
                    <a:pt x="1598" y="1420"/>
                  </a:cubicBezTo>
                  <a:cubicBezTo>
                    <a:pt x="1643" y="1399"/>
                    <a:pt x="1643" y="1399"/>
                    <a:pt x="1643" y="1399"/>
                  </a:cubicBezTo>
                  <a:cubicBezTo>
                    <a:pt x="1648" y="1350"/>
                    <a:pt x="1648" y="1350"/>
                    <a:pt x="1648" y="1350"/>
                  </a:cubicBezTo>
                  <a:cubicBezTo>
                    <a:pt x="1687" y="923"/>
                    <a:pt x="1500" y="503"/>
                    <a:pt x="1158" y="252"/>
                  </a:cubicBezTo>
                  <a:cubicBezTo>
                    <a:pt x="1062" y="182"/>
                    <a:pt x="957" y="128"/>
                    <a:pt x="847" y="89"/>
                  </a:cubicBezTo>
                  <a:cubicBezTo>
                    <a:pt x="592" y="0"/>
                    <a:pt x="308" y="93"/>
                    <a:pt x="154" y="313"/>
                  </a:cubicBezTo>
                  <a:cubicBezTo>
                    <a:pt x="0" y="535"/>
                    <a:pt x="6" y="830"/>
                    <a:pt x="168" y="10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16" name="Freeform 6">
              <a:extLst>
                <a:ext uri="{FF2B5EF4-FFF2-40B4-BE49-F238E27FC236}">
                  <a16:creationId xmlns:a16="http://schemas.microsoft.com/office/drawing/2014/main" id="{E693A00E-3A47-40DE-96E3-71B5FBD51FDD}"/>
                </a:ext>
              </a:extLst>
            </p:cNvPr>
            <p:cNvSpPr>
              <a:spLocks/>
            </p:cNvSpPr>
            <p:nvPr userDrawn="1"/>
          </p:nvSpPr>
          <p:spPr bwMode="auto">
            <a:xfrm>
              <a:off x="1477" y="2381"/>
              <a:ext cx="2143" cy="2030"/>
            </a:xfrm>
            <a:custGeom>
              <a:avLst/>
              <a:gdLst>
                <a:gd name="T0" fmla="*/ 1533 w 1687"/>
                <a:gd name="T1" fmla="*/ 313 h 1598"/>
                <a:gd name="T2" fmla="*/ 841 w 1687"/>
                <a:gd name="T3" fmla="*/ 89 h 1598"/>
                <a:gd name="T4" fmla="*/ 529 w 1687"/>
                <a:gd name="T5" fmla="*/ 252 h 1598"/>
                <a:gd name="T6" fmla="*/ 40 w 1687"/>
                <a:gd name="T7" fmla="*/ 1350 h 1598"/>
                <a:gd name="T8" fmla="*/ 45 w 1687"/>
                <a:gd name="T9" fmla="*/ 1399 h 1598"/>
                <a:gd name="T10" fmla="*/ 90 w 1687"/>
                <a:gd name="T11" fmla="*/ 1420 h 1598"/>
                <a:gd name="T12" fmla="*/ 1264 w 1687"/>
                <a:gd name="T13" fmla="*/ 1302 h 1598"/>
                <a:gd name="T14" fmla="*/ 1519 w 1687"/>
                <a:gd name="T15" fmla="*/ 1048 h 1598"/>
                <a:gd name="T16" fmla="*/ 1533 w 1687"/>
                <a:gd name="T17" fmla="*/ 313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87" h="1598">
                  <a:moveTo>
                    <a:pt x="1533" y="313"/>
                  </a:moveTo>
                  <a:cubicBezTo>
                    <a:pt x="1379" y="93"/>
                    <a:pt x="1095" y="0"/>
                    <a:pt x="841" y="89"/>
                  </a:cubicBezTo>
                  <a:cubicBezTo>
                    <a:pt x="730" y="128"/>
                    <a:pt x="625" y="182"/>
                    <a:pt x="529" y="252"/>
                  </a:cubicBezTo>
                  <a:cubicBezTo>
                    <a:pt x="188" y="503"/>
                    <a:pt x="0" y="923"/>
                    <a:pt x="40" y="1350"/>
                  </a:cubicBezTo>
                  <a:cubicBezTo>
                    <a:pt x="45" y="1399"/>
                    <a:pt x="45" y="1399"/>
                    <a:pt x="45" y="1399"/>
                  </a:cubicBezTo>
                  <a:cubicBezTo>
                    <a:pt x="90" y="1420"/>
                    <a:pt x="90" y="1420"/>
                    <a:pt x="90" y="1420"/>
                  </a:cubicBezTo>
                  <a:cubicBezTo>
                    <a:pt x="471" y="1598"/>
                    <a:pt x="921" y="1552"/>
                    <a:pt x="1264" y="1302"/>
                  </a:cubicBezTo>
                  <a:cubicBezTo>
                    <a:pt x="1361" y="1231"/>
                    <a:pt x="1446" y="1146"/>
                    <a:pt x="1519" y="1048"/>
                  </a:cubicBezTo>
                  <a:cubicBezTo>
                    <a:pt x="1682" y="830"/>
                    <a:pt x="1687" y="535"/>
                    <a:pt x="1533" y="3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17" name="Freeform 7">
              <a:extLst>
                <a:ext uri="{FF2B5EF4-FFF2-40B4-BE49-F238E27FC236}">
                  <a16:creationId xmlns:a16="http://schemas.microsoft.com/office/drawing/2014/main" id="{33031273-FF61-403A-8584-29E091AA3F97}"/>
                </a:ext>
              </a:extLst>
            </p:cNvPr>
            <p:cNvSpPr>
              <a:spLocks/>
            </p:cNvSpPr>
            <p:nvPr userDrawn="1"/>
          </p:nvSpPr>
          <p:spPr bwMode="auto">
            <a:xfrm>
              <a:off x="1477" y="-28"/>
              <a:ext cx="2143" cy="2031"/>
            </a:xfrm>
            <a:custGeom>
              <a:avLst/>
              <a:gdLst>
                <a:gd name="T0" fmla="*/ 1519 w 1687"/>
                <a:gd name="T1" fmla="*/ 550 h 1598"/>
                <a:gd name="T2" fmla="*/ 1264 w 1687"/>
                <a:gd name="T3" fmla="*/ 296 h 1598"/>
                <a:gd name="T4" fmla="*/ 90 w 1687"/>
                <a:gd name="T5" fmla="*/ 178 h 1598"/>
                <a:gd name="T6" fmla="*/ 45 w 1687"/>
                <a:gd name="T7" fmla="*/ 199 h 1598"/>
                <a:gd name="T8" fmla="*/ 40 w 1687"/>
                <a:gd name="T9" fmla="*/ 248 h 1598"/>
                <a:gd name="T10" fmla="*/ 529 w 1687"/>
                <a:gd name="T11" fmla="*/ 1346 h 1598"/>
                <a:gd name="T12" fmla="*/ 841 w 1687"/>
                <a:gd name="T13" fmla="*/ 1509 h 1598"/>
                <a:gd name="T14" fmla="*/ 1533 w 1687"/>
                <a:gd name="T15" fmla="*/ 1285 h 1598"/>
                <a:gd name="T16" fmla="*/ 1519 w 1687"/>
                <a:gd name="T17" fmla="*/ 55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87" h="1598">
                  <a:moveTo>
                    <a:pt x="1519" y="550"/>
                  </a:moveTo>
                  <a:cubicBezTo>
                    <a:pt x="1446" y="452"/>
                    <a:pt x="1361" y="367"/>
                    <a:pt x="1264" y="296"/>
                  </a:cubicBezTo>
                  <a:cubicBezTo>
                    <a:pt x="921" y="46"/>
                    <a:pt x="471" y="0"/>
                    <a:pt x="90" y="178"/>
                  </a:cubicBezTo>
                  <a:cubicBezTo>
                    <a:pt x="45" y="199"/>
                    <a:pt x="45" y="199"/>
                    <a:pt x="45" y="199"/>
                  </a:cubicBezTo>
                  <a:cubicBezTo>
                    <a:pt x="40" y="248"/>
                    <a:pt x="40" y="248"/>
                    <a:pt x="40" y="248"/>
                  </a:cubicBezTo>
                  <a:cubicBezTo>
                    <a:pt x="0" y="675"/>
                    <a:pt x="188" y="1095"/>
                    <a:pt x="529" y="1346"/>
                  </a:cubicBezTo>
                  <a:cubicBezTo>
                    <a:pt x="625" y="1416"/>
                    <a:pt x="730" y="1470"/>
                    <a:pt x="841" y="1509"/>
                  </a:cubicBezTo>
                  <a:cubicBezTo>
                    <a:pt x="1095" y="1598"/>
                    <a:pt x="1379" y="1505"/>
                    <a:pt x="1533" y="1285"/>
                  </a:cubicBezTo>
                  <a:cubicBezTo>
                    <a:pt x="1687" y="1063"/>
                    <a:pt x="1682" y="768"/>
                    <a:pt x="1519" y="5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18" name="Freeform 8">
              <a:extLst>
                <a:ext uri="{FF2B5EF4-FFF2-40B4-BE49-F238E27FC236}">
                  <a16:creationId xmlns:a16="http://schemas.microsoft.com/office/drawing/2014/main" id="{31A61651-540D-4387-B432-D3C2AC73106C}"/>
                </a:ext>
              </a:extLst>
            </p:cNvPr>
            <p:cNvSpPr>
              <a:spLocks/>
            </p:cNvSpPr>
            <p:nvPr userDrawn="1"/>
          </p:nvSpPr>
          <p:spPr bwMode="auto">
            <a:xfrm>
              <a:off x="4146" y="-58"/>
              <a:ext cx="2021" cy="2022"/>
            </a:xfrm>
            <a:custGeom>
              <a:avLst/>
              <a:gdLst>
                <a:gd name="T0" fmla="*/ 1449 w 1591"/>
                <a:gd name="T1" fmla="*/ 784 h 1591"/>
                <a:gd name="T2" fmla="*/ 1073 w 1591"/>
                <a:gd name="T3" fmla="*/ 690 h 1591"/>
                <a:gd name="T4" fmla="*/ 1072 w 1591"/>
                <a:gd name="T5" fmla="*/ 691 h 1591"/>
                <a:gd name="T6" fmla="*/ 951 w 1591"/>
                <a:gd name="T7" fmla="*/ 661 h 1591"/>
                <a:gd name="T8" fmla="*/ 932 w 1591"/>
                <a:gd name="T9" fmla="*/ 538 h 1591"/>
                <a:gd name="T10" fmla="*/ 932 w 1591"/>
                <a:gd name="T11" fmla="*/ 537 h 1591"/>
                <a:gd name="T12" fmla="*/ 872 w 1591"/>
                <a:gd name="T13" fmla="*/ 154 h 1591"/>
                <a:gd name="T14" fmla="*/ 287 w 1591"/>
                <a:gd name="T15" fmla="*/ 176 h 1591"/>
                <a:gd name="T16" fmla="*/ 160 w 1591"/>
                <a:gd name="T17" fmla="*/ 357 h 1591"/>
                <a:gd name="T18" fmla="*/ 160 w 1591"/>
                <a:gd name="T19" fmla="*/ 357 h 1591"/>
                <a:gd name="T20" fmla="*/ 37 w 1591"/>
                <a:gd name="T21" fmla="*/ 1271 h 1591"/>
                <a:gd name="T22" fmla="*/ 110 w 1591"/>
                <a:gd name="T23" fmla="*/ 1432 h 1591"/>
                <a:gd name="T24" fmla="*/ 110 w 1591"/>
                <a:gd name="T25" fmla="*/ 1432 h 1591"/>
                <a:gd name="T26" fmla="*/ 264 w 1591"/>
                <a:gd name="T27" fmla="*/ 1519 h 1591"/>
                <a:gd name="T28" fmla="*/ 1185 w 1591"/>
                <a:gd name="T29" fmla="*/ 1476 h 1591"/>
                <a:gd name="T30" fmla="*/ 1185 w 1591"/>
                <a:gd name="T31" fmla="*/ 1475 h 1591"/>
                <a:gd name="T32" fmla="*/ 1376 w 1591"/>
                <a:gd name="T33" fmla="*/ 1364 h 1591"/>
                <a:gd name="T34" fmla="*/ 1449 w 1591"/>
                <a:gd name="T35" fmla="*/ 784 h 1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91" h="1591">
                  <a:moveTo>
                    <a:pt x="1449" y="784"/>
                  </a:moveTo>
                  <a:cubicBezTo>
                    <a:pt x="1357" y="683"/>
                    <a:pt x="1212" y="652"/>
                    <a:pt x="1073" y="690"/>
                  </a:cubicBezTo>
                  <a:cubicBezTo>
                    <a:pt x="1072" y="691"/>
                    <a:pt x="1072" y="691"/>
                    <a:pt x="1072" y="691"/>
                  </a:cubicBezTo>
                  <a:cubicBezTo>
                    <a:pt x="1027" y="703"/>
                    <a:pt x="981" y="694"/>
                    <a:pt x="951" y="661"/>
                  </a:cubicBezTo>
                  <a:cubicBezTo>
                    <a:pt x="921" y="629"/>
                    <a:pt x="916" y="581"/>
                    <a:pt x="932" y="538"/>
                  </a:cubicBezTo>
                  <a:cubicBezTo>
                    <a:pt x="932" y="537"/>
                    <a:pt x="932" y="537"/>
                    <a:pt x="932" y="537"/>
                  </a:cubicBezTo>
                  <a:cubicBezTo>
                    <a:pt x="982" y="402"/>
                    <a:pt x="964" y="255"/>
                    <a:pt x="872" y="154"/>
                  </a:cubicBezTo>
                  <a:cubicBezTo>
                    <a:pt x="731" y="0"/>
                    <a:pt x="469" y="10"/>
                    <a:pt x="287" y="176"/>
                  </a:cubicBezTo>
                  <a:cubicBezTo>
                    <a:pt x="229" y="230"/>
                    <a:pt x="187" y="292"/>
                    <a:pt x="160" y="357"/>
                  </a:cubicBezTo>
                  <a:cubicBezTo>
                    <a:pt x="160" y="357"/>
                    <a:pt x="160" y="357"/>
                    <a:pt x="160" y="357"/>
                  </a:cubicBezTo>
                  <a:cubicBezTo>
                    <a:pt x="17" y="671"/>
                    <a:pt x="0" y="929"/>
                    <a:pt x="37" y="1271"/>
                  </a:cubicBezTo>
                  <a:cubicBezTo>
                    <a:pt x="42" y="1332"/>
                    <a:pt x="68" y="1386"/>
                    <a:pt x="110" y="1432"/>
                  </a:cubicBezTo>
                  <a:cubicBezTo>
                    <a:pt x="110" y="1432"/>
                    <a:pt x="110" y="1432"/>
                    <a:pt x="110" y="1432"/>
                  </a:cubicBezTo>
                  <a:cubicBezTo>
                    <a:pt x="152" y="1478"/>
                    <a:pt x="203" y="1509"/>
                    <a:pt x="264" y="1519"/>
                  </a:cubicBezTo>
                  <a:cubicBezTo>
                    <a:pt x="602" y="1586"/>
                    <a:pt x="861" y="1591"/>
                    <a:pt x="1185" y="1476"/>
                  </a:cubicBezTo>
                  <a:cubicBezTo>
                    <a:pt x="1185" y="1475"/>
                    <a:pt x="1185" y="1475"/>
                    <a:pt x="1185" y="1475"/>
                  </a:cubicBezTo>
                  <a:cubicBezTo>
                    <a:pt x="1253" y="1454"/>
                    <a:pt x="1319" y="1417"/>
                    <a:pt x="1376" y="1364"/>
                  </a:cubicBezTo>
                  <a:cubicBezTo>
                    <a:pt x="1558" y="1198"/>
                    <a:pt x="1591" y="938"/>
                    <a:pt x="1449" y="78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grpSp>
      <p:sp>
        <p:nvSpPr>
          <p:cNvPr id="11" name="Titel 10">
            <a:extLst>
              <a:ext uri="{FF2B5EF4-FFF2-40B4-BE49-F238E27FC236}">
                <a16:creationId xmlns:a16="http://schemas.microsoft.com/office/drawing/2014/main" id="{7BAC5FC4-EE65-4799-B00C-7F4A195397C8}"/>
              </a:ext>
            </a:extLst>
          </p:cNvPr>
          <p:cNvSpPr>
            <a:spLocks noGrp="1"/>
          </p:cNvSpPr>
          <p:nvPr>
            <p:ph type="title" hasCustomPrompt="1"/>
          </p:nvPr>
        </p:nvSpPr>
        <p:spPr>
          <a:xfrm>
            <a:off x="2595563" y="1490597"/>
            <a:ext cx="8801100" cy="2417523"/>
          </a:xfrm>
        </p:spPr>
        <p:txBody>
          <a:bodyPr anchor="b" anchorCtr="0">
            <a:noAutofit/>
          </a:bodyPr>
          <a:lstStyle>
            <a:lvl1pPr>
              <a:lnSpc>
                <a:spcPct val="83000"/>
              </a:lnSpc>
              <a:defRPr sz="6000">
                <a:solidFill>
                  <a:schemeClr val="bg1"/>
                </a:solidFill>
              </a:defRPr>
            </a:lvl1pPr>
          </a:lstStyle>
          <a:p>
            <a:r>
              <a:rPr lang="da-DK" dirty="0"/>
              <a:t>Forside</a:t>
            </a:r>
            <a:br>
              <a:rPr lang="da-DK" dirty="0"/>
            </a:br>
            <a:r>
              <a:rPr lang="da-DK" dirty="0"/>
              <a:t>Indsæt titel</a:t>
            </a:r>
            <a:br>
              <a:rPr lang="da-DK" dirty="0"/>
            </a:br>
            <a:r>
              <a:rPr lang="da-DK" dirty="0"/>
              <a:t>Max 3 linjer</a:t>
            </a:r>
          </a:p>
        </p:txBody>
      </p:sp>
      <p:sp>
        <p:nvSpPr>
          <p:cNvPr id="3" name="Subtitle 2"/>
          <p:cNvSpPr>
            <a:spLocks noGrp="1"/>
          </p:cNvSpPr>
          <p:nvPr>
            <p:ph type="subTitle" idx="1" hasCustomPrompt="1"/>
          </p:nvPr>
        </p:nvSpPr>
        <p:spPr>
          <a:xfrm>
            <a:off x="2595562" y="4213950"/>
            <a:ext cx="6997701" cy="1736000"/>
          </a:xfrm>
        </p:spPr>
        <p:txBody>
          <a:bodyPr lIns="0" tIns="0" rIns="0" bIns="0"/>
          <a:lstStyle>
            <a:lvl1pPr marL="0" indent="0" algn="l">
              <a:lnSpc>
                <a:spcPct val="105000"/>
              </a:lnSpc>
              <a:spcBef>
                <a:spcPts val="0"/>
              </a:spcBef>
              <a:spcAft>
                <a:spcPts val="0"/>
              </a:spcAft>
              <a:buFont typeface="Berlingske Sans Offc" panose="02000503050000020004" pitchFamily="2" charset="0"/>
              <a:buChar char="​"/>
              <a:defRPr sz="2000" b="0">
                <a:solidFill>
                  <a:schemeClr val="bg1"/>
                </a:solidFill>
                <a:latin typeface="Berlingske Serif Txt Offc Xligh" panose="02000303060000020004" pitchFamily="2" charset="0"/>
              </a:defRPr>
            </a:lvl1pPr>
            <a:lvl2pPr marL="0" indent="0" algn="l">
              <a:lnSpc>
                <a:spcPct val="105000"/>
              </a:lnSpc>
              <a:spcAft>
                <a:spcPts val="0"/>
              </a:spcAft>
              <a:buFont typeface="Berlingske Sans Offc" panose="02000503050000020004" pitchFamily="2" charset="0"/>
              <a:buChar char="​"/>
              <a:defRPr sz="2000" b="0">
                <a:solidFill>
                  <a:schemeClr val="bg1"/>
                </a:solidFill>
                <a:latin typeface="Berlingske Serif Txt Offc Xligh" panose="02000303060000020004" pitchFamily="2" charset="0"/>
              </a:defRPr>
            </a:lvl2pPr>
            <a:lvl3pPr marL="0" indent="0" algn="l">
              <a:lnSpc>
                <a:spcPct val="105000"/>
              </a:lnSpc>
              <a:spcAft>
                <a:spcPts val="0"/>
              </a:spcAft>
              <a:buFont typeface="Berlingske Sans Offc" panose="02000503050000020004" pitchFamily="2" charset="0"/>
              <a:buChar char="​"/>
              <a:defRPr sz="2000" b="0">
                <a:latin typeface="Berlingske Serif Txt Offc Xligh" panose="02000303060000020004" pitchFamily="2" charset="0"/>
              </a:defRPr>
            </a:lvl3pPr>
            <a:lvl4pPr marL="0" indent="0" algn="l">
              <a:lnSpc>
                <a:spcPct val="105000"/>
              </a:lnSpc>
              <a:spcAft>
                <a:spcPts val="0"/>
              </a:spcAft>
              <a:buFont typeface="Berlingske Sans Offc" panose="02000503050000020004" pitchFamily="2" charset="0"/>
              <a:buChar char="​"/>
              <a:defRPr sz="2000" b="0">
                <a:latin typeface="Berlingske Serif Txt Offc Xligh" panose="02000303060000020004" pitchFamily="2" charset="0"/>
              </a:defRPr>
            </a:lvl4pPr>
            <a:lvl5pPr marL="0" indent="0" algn="l">
              <a:lnSpc>
                <a:spcPct val="105000"/>
              </a:lnSpc>
              <a:spcAft>
                <a:spcPts val="0"/>
              </a:spcAft>
              <a:buFont typeface="Berlingske Sans Offc" panose="02000503050000020004" pitchFamily="2" charset="0"/>
              <a:buChar char="​"/>
              <a:defRPr sz="2000" b="0">
                <a:latin typeface="Berlingske Serif Txt Offc Xligh" panose="02000303060000020004" pitchFamily="2" charset="0"/>
              </a:defRPr>
            </a:lvl5pPr>
            <a:lvl6pPr marL="0" indent="0" algn="l">
              <a:lnSpc>
                <a:spcPct val="105000"/>
              </a:lnSpc>
              <a:spcAft>
                <a:spcPts val="0"/>
              </a:spcAft>
              <a:buFont typeface="Berlingske Sans Offc" panose="02000503050000020004" pitchFamily="2" charset="0"/>
              <a:buChar char="​"/>
              <a:defRPr sz="2000" b="0">
                <a:latin typeface="Berlingske Serif Txt Offc Xligh" panose="02000303060000020004" pitchFamily="2" charset="0"/>
              </a:defRPr>
            </a:lvl6pPr>
            <a:lvl7pPr marL="0" indent="0" algn="l">
              <a:lnSpc>
                <a:spcPct val="105000"/>
              </a:lnSpc>
              <a:buFont typeface="Berlingske Sans Offc" panose="02000503050000020004" pitchFamily="2" charset="0"/>
              <a:buChar char="​"/>
              <a:defRPr sz="2000" b="0">
                <a:latin typeface="Berlingske Serif Txt Offc Xligh" panose="02000303060000020004" pitchFamily="2" charset="0"/>
              </a:defRPr>
            </a:lvl7pPr>
            <a:lvl8pPr marL="0" indent="0" algn="l">
              <a:lnSpc>
                <a:spcPct val="105000"/>
              </a:lnSpc>
              <a:spcAft>
                <a:spcPts val="0"/>
              </a:spcAft>
              <a:buFont typeface="Berlingske Sans Offc" panose="02000503050000020004" pitchFamily="2" charset="0"/>
              <a:buChar char="​"/>
              <a:defRPr sz="2000" b="0">
                <a:latin typeface="Berlingske Serif Txt Offc Xligh" panose="02000303060000020004" pitchFamily="2" charset="0"/>
              </a:defRPr>
            </a:lvl8pPr>
            <a:lvl9pPr marL="0" indent="0" algn="l">
              <a:lnSpc>
                <a:spcPct val="105000"/>
              </a:lnSpc>
              <a:buFont typeface="Berlingske Sans Offc" panose="02000503050000020004" pitchFamily="2" charset="0"/>
              <a:buChar char="​"/>
              <a:defRPr sz="2000" b="0">
                <a:latin typeface="Berlingske Serif Txt Offc Xligh" panose="02000303060000020004" pitchFamily="2" charset="0"/>
              </a:defRPr>
            </a:lvl9pPr>
          </a:lstStyle>
          <a:p>
            <a:r>
              <a:rPr lang="da-DK" dirty="0"/>
              <a:t>Klik for at tilføje undertitel</a:t>
            </a:r>
          </a:p>
          <a:p>
            <a:pPr lvl="1"/>
            <a:endParaRPr lang="da-DK" dirty="0"/>
          </a:p>
        </p:txBody>
      </p:sp>
      <p:sp>
        <p:nvSpPr>
          <p:cNvPr id="27" name="Pladsholder til tekst 26">
            <a:extLst>
              <a:ext uri="{FF2B5EF4-FFF2-40B4-BE49-F238E27FC236}">
                <a16:creationId xmlns:a16="http://schemas.microsoft.com/office/drawing/2014/main" id="{348D2CAD-1ABC-4F28-8BEB-6DC7AD4BBF7A}"/>
              </a:ext>
            </a:extLst>
          </p:cNvPr>
          <p:cNvSpPr>
            <a:spLocks noGrp="1"/>
          </p:cNvSpPr>
          <p:nvPr>
            <p:ph type="body" sz="quarter" idx="11" hasCustomPrompt="1"/>
          </p:nvPr>
        </p:nvSpPr>
        <p:spPr>
          <a:xfrm>
            <a:off x="2993492" y="6268228"/>
            <a:ext cx="6599771" cy="180000"/>
          </a:xfrm>
        </p:spPr>
        <p:txBody>
          <a:bodyPr lIns="0" tIns="0" rIns="0" bIns="0" anchor="b" anchorCtr="0"/>
          <a:lstStyle>
            <a:lvl1pPr marL="0" indent="0">
              <a:buNone/>
              <a:defRPr sz="900">
                <a:solidFill>
                  <a:schemeClr val="bg1"/>
                </a:solidFill>
                <a:latin typeface="Berlingske Sans Offc Xbold" panose="02000903050000020004" pitchFamily="2" charset="0"/>
              </a:defRPr>
            </a:lvl1pPr>
            <a:lvl2pPr marL="0" indent="0">
              <a:buNone/>
              <a:defRPr sz="900"/>
            </a:lvl2pPr>
            <a:lvl3pPr marL="0" indent="0">
              <a:buNone/>
              <a:defRPr sz="900"/>
            </a:lvl3pPr>
            <a:lvl4pPr marL="0" indent="0">
              <a:buNone/>
              <a:defRPr sz="900"/>
            </a:lvl4pPr>
            <a:lvl5pPr marL="0" indent="0">
              <a:buNone/>
              <a:defRPr sz="900"/>
            </a:lvl5pPr>
          </a:lstStyle>
          <a:p>
            <a:pPr lvl="0"/>
            <a:r>
              <a:rPr lang="da-DK" dirty="0"/>
              <a:t>Klik for at tilføje Navn</a:t>
            </a:r>
          </a:p>
        </p:txBody>
      </p:sp>
      <p:sp>
        <p:nvSpPr>
          <p:cNvPr id="29" name="Pladsholder til tekst 28">
            <a:extLst>
              <a:ext uri="{FF2B5EF4-FFF2-40B4-BE49-F238E27FC236}">
                <a16:creationId xmlns:a16="http://schemas.microsoft.com/office/drawing/2014/main" id="{B4281120-6B92-474C-9BFD-719549476E3D}"/>
              </a:ext>
            </a:extLst>
          </p:cNvPr>
          <p:cNvSpPr>
            <a:spLocks noGrp="1"/>
          </p:cNvSpPr>
          <p:nvPr>
            <p:ph type="body" sz="quarter" idx="12" hasCustomPrompt="1"/>
          </p:nvPr>
        </p:nvSpPr>
        <p:spPr>
          <a:xfrm>
            <a:off x="2993492" y="6459313"/>
            <a:ext cx="6599771" cy="167265"/>
          </a:xfrm>
        </p:spPr>
        <p:txBody>
          <a:bodyPr lIns="0" tIns="0" rIns="0" bIns="0"/>
          <a:lstStyle>
            <a:lvl1pPr marL="0" indent="0">
              <a:buNone/>
              <a:defRPr sz="900">
                <a:solidFill>
                  <a:schemeClr val="bg1"/>
                </a:solidFill>
                <a:latin typeface="+mn-lt"/>
              </a:defRPr>
            </a:lvl1pPr>
            <a:lvl2pPr marL="0" indent="0">
              <a:buNone/>
              <a:defRPr sz="900">
                <a:latin typeface="+mn-lt"/>
              </a:defRPr>
            </a:lvl2pPr>
            <a:lvl3pPr marL="0" indent="0">
              <a:buNone/>
              <a:defRPr sz="900">
                <a:latin typeface="+mn-lt"/>
              </a:defRPr>
            </a:lvl3pPr>
            <a:lvl4pPr marL="0" indent="0">
              <a:buNone/>
              <a:defRPr sz="900">
                <a:latin typeface="+mn-lt"/>
              </a:defRPr>
            </a:lvl4pPr>
            <a:lvl5pPr marL="0" indent="0">
              <a:buNone/>
              <a:defRPr sz="900">
                <a:latin typeface="+mn-lt"/>
              </a:defRPr>
            </a:lvl5pPr>
          </a:lstStyle>
          <a:p>
            <a:pPr lvl="0"/>
            <a:r>
              <a:rPr lang="da-DK" dirty="0"/>
              <a:t>Klik for at tilføje Stilling, afdeling, virksomhed</a:t>
            </a:r>
          </a:p>
        </p:txBody>
      </p:sp>
      <p:sp>
        <p:nvSpPr>
          <p:cNvPr id="33" name="Text Placeholder 32">
            <a:extLst>
              <a:ext uri="{FF2B5EF4-FFF2-40B4-BE49-F238E27FC236}">
                <a16:creationId xmlns:a16="http://schemas.microsoft.com/office/drawing/2014/main" id="{A7DC4F36-0DEF-44D2-9AEB-052D31E6DF04}"/>
              </a:ext>
            </a:extLst>
          </p:cNvPr>
          <p:cNvSpPr>
            <a:spLocks noGrp="1"/>
          </p:cNvSpPr>
          <p:nvPr>
            <p:ph type="body" sz="quarter" idx="21" hasCustomPrompt="1"/>
          </p:nvPr>
        </p:nvSpPr>
        <p:spPr>
          <a:xfrm>
            <a:off x="539749" y="5949950"/>
            <a:ext cx="1587498" cy="651249"/>
          </a:xfrm>
        </p:spPr>
        <p:txBody>
          <a:bodyPr lIns="0" tIns="0" rIns="0" bIns="0" anchor="b" anchorCtr="0"/>
          <a:lstStyle>
            <a:lvl1pPr marL="0" indent="0">
              <a:buNone/>
              <a:defRPr sz="900">
                <a:solidFill>
                  <a:schemeClr val="bg1"/>
                </a:solidFill>
              </a:defRPr>
            </a:lvl1pPr>
            <a:lvl2pPr marL="0" indent="0">
              <a:buNone/>
              <a:defRPr sz="900">
                <a:solidFill>
                  <a:schemeClr val="bg1"/>
                </a:solidFill>
              </a:defRPr>
            </a:lvl2pPr>
            <a:lvl3pPr marL="0" indent="0">
              <a:buNone/>
              <a:defRPr sz="900">
                <a:solidFill>
                  <a:schemeClr val="bg1"/>
                </a:solidFill>
              </a:defRPr>
            </a:lvl3pPr>
            <a:lvl4pPr marL="0" indent="0">
              <a:buNone/>
              <a:defRPr sz="900">
                <a:solidFill>
                  <a:schemeClr val="bg1"/>
                </a:solidFill>
              </a:defRPr>
            </a:lvl4pPr>
            <a:lvl5pPr marL="0" indent="0">
              <a:buNone/>
              <a:defRPr sz="900">
                <a:solidFill>
                  <a:schemeClr val="bg1"/>
                </a:solidFill>
              </a:defRPr>
            </a:lvl5pPr>
          </a:lstStyle>
          <a:p>
            <a:pPr lvl="0"/>
            <a:r>
              <a:rPr lang="da-DK" dirty="0"/>
              <a:t>Klik for at tilføje dato eller anden tekst</a:t>
            </a:r>
          </a:p>
        </p:txBody>
      </p:sp>
    </p:spTree>
    <p:extLst>
      <p:ext uri="{BB962C8B-B14F-4D97-AF65-F5344CB8AC3E}">
        <p14:creationId xmlns:p14="http://schemas.microsoft.com/office/powerpoint/2010/main" val="2706912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rugerguide  ">
    <p:spTree>
      <p:nvGrpSpPr>
        <p:cNvPr id="1" name=""/>
        <p:cNvGrpSpPr/>
        <p:nvPr/>
      </p:nvGrpSpPr>
      <p:grpSpPr>
        <a:xfrm>
          <a:off x="0" y="0"/>
          <a:ext cx="0" cy="0"/>
          <a:chOff x="0" y="0"/>
          <a:chExt cx="0" cy="0"/>
        </a:xfrm>
      </p:grpSpPr>
      <p:sp>
        <p:nvSpPr>
          <p:cNvPr id="4" name="Pladsholder til dato 3" hidden="1">
            <a:extLst>
              <a:ext uri="{FF2B5EF4-FFF2-40B4-BE49-F238E27FC236}">
                <a16:creationId xmlns:a16="http://schemas.microsoft.com/office/drawing/2014/main" id="{19E3FADD-3CDD-471C-BBC5-8EB6452CA889}"/>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ph type="dt" sz="half" idx="10"/>
          </p:nvPr>
        </p:nvSpPr>
        <p:spPr>
          <a:xfrm>
            <a:off x="-1" y="6857999"/>
            <a:ext cx="45719" cy="45719"/>
          </a:xfrm>
        </p:spPr>
        <p:txBody>
          <a:bodyPr/>
          <a:lstStyle>
            <a:lvl1pPr>
              <a:defRPr sz="100">
                <a:solidFill>
                  <a:schemeClr val="bg1"/>
                </a:solidFill>
              </a:defRPr>
            </a:lvl1pPr>
          </a:lstStyle>
          <a:p>
            <a:endParaRPr lang="da-DK" dirty="0"/>
          </a:p>
        </p:txBody>
      </p:sp>
      <p:sp>
        <p:nvSpPr>
          <p:cNvPr id="9" name="Fast overskrift"/>
          <p:cNvSpPr txBox="1"/>
          <p:nvPr userDrawn="1"/>
        </p:nvSpPr>
        <p:spPr>
          <a:xfrm>
            <a:off x="790575" y="752920"/>
            <a:ext cx="10858498" cy="650171"/>
          </a:xfrm>
          <a:prstGeom prst="rect">
            <a:avLst/>
          </a:prstGeom>
          <a:noFill/>
        </p:spPr>
        <p:txBody>
          <a:bodyPr wrap="square" lIns="0" tIns="0" rIns="0" bIns="0" rtlCol="0" anchor="t" anchorCtr="0">
            <a:noAutofit/>
          </a:bodyPr>
          <a:lstStyle/>
          <a:p>
            <a:r>
              <a:rPr lang="da-DK" sz="3500" b="0" noProof="1">
                <a:solidFill>
                  <a:schemeClr val="tx1"/>
                </a:solidFill>
                <a:latin typeface="+mj-lt"/>
                <a:cs typeface="Berlingske Sans Offc" panose="02000503050000020004" pitchFamily="2" charset="0"/>
              </a:rPr>
              <a:t>TIPS &amp; TRICKS - DIN BRUGERGUIDE</a:t>
            </a:r>
          </a:p>
        </p:txBody>
      </p:sp>
      <p:sp>
        <p:nvSpPr>
          <p:cNvPr id="29" name="Text Box 2"/>
          <p:cNvSpPr txBox="1">
            <a:spLocks noChangeArrowheads="1"/>
          </p:cNvSpPr>
          <p:nvPr userDrawn="1"/>
        </p:nvSpPr>
        <p:spPr bwMode="auto">
          <a:xfrm>
            <a:off x="802995" y="1984559"/>
            <a:ext cx="2280360" cy="404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Berlingske Sans Offc" charset="0"/>
              </a:defRPr>
            </a:lvl1pPr>
            <a:lvl2pPr marL="742950" indent="-285750" eaLnBrk="0" hangingPunct="0">
              <a:defRPr>
                <a:solidFill>
                  <a:schemeClr val="tx1"/>
                </a:solidFill>
                <a:latin typeface="Berlingske Sans Offc" charset="0"/>
              </a:defRPr>
            </a:lvl2pPr>
            <a:lvl3pPr marL="1143000" indent="-228600" eaLnBrk="0" hangingPunct="0">
              <a:defRPr>
                <a:solidFill>
                  <a:schemeClr val="tx1"/>
                </a:solidFill>
                <a:latin typeface="Berlingske Sans Offc" charset="0"/>
              </a:defRPr>
            </a:lvl3pPr>
            <a:lvl4pPr marL="1600200" indent="-228600" eaLnBrk="0" hangingPunct="0">
              <a:defRPr>
                <a:solidFill>
                  <a:schemeClr val="tx1"/>
                </a:solidFill>
                <a:latin typeface="Berlingske Sans Offc" charset="0"/>
              </a:defRPr>
            </a:lvl4pPr>
            <a:lvl5pPr marL="2057400" indent="-228600" eaLnBrk="0" hangingPunct="0">
              <a:defRPr>
                <a:solidFill>
                  <a:schemeClr val="tx1"/>
                </a:solidFill>
                <a:latin typeface="Berlingske Sans Offc" charset="0"/>
              </a:defRPr>
            </a:lvl5pPr>
            <a:lvl6pPr marL="2514600" indent="-228600" eaLnBrk="0" fontAlgn="base" hangingPunct="0">
              <a:spcBef>
                <a:spcPct val="0"/>
              </a:spcBef>
              <a:spcAft>
                <a:spcPct val="0"/>
              </a:spcAft>
              <a:defRPr>
                <a:solidFill>
                  <a:schemeClr val="tx1"/>
                </a:solidFill>
                <a:latin typeface="Berlingske Sans Offc" charset="0"/>
              </a:defRPr>
            </a:lvl6pPr>
            <a:lvl7pPr marL="2971800" indent="-228600" eaLnBrk="0" fontAlgn="base" hangingPunct="0">
              <a:spcBef>
                <a:spcPct val="0"/>
              </a:spcBef>
              <a:spcAft>
                <a:spcPct val="0"/>
              </a:spcAft>
              <a:defRPr>
                <a:solidFill>
                  <a:schemeClr val="tx1"/>
                </a:solidFill>
                <a:latin typeface="Berlingske Sans Offc" charset="0"/>
              </a:defRPr>
            </a:lvl7pPr>
            <a:lvl8pPr marL="3429000" indent="-228600" eaLnBrk="0" fontAlgn="base" hangingPunct="0">
              <a:spcBef>
                <a:spcPct val="0"/>
              </a:spcBef>
              <a:spcAft>
                <a:spcPct val="0"/>
              </a:spcAft>
              <a:defRPr>
                <a:solidFill>
                  <a:schemeClr val="tx1"/>
                </a:solidFill>
                <a:latin typeface="Berlingske Sans Offc" charset="0"/>
              </a:defRPr>
            </a:lvl8pPr>
            <a:lvl9pPr marL="3886200" indent="-228600" eaLnBrk="0" fontAlgn="base" hangingPunct="0">
              <a:spcBef>
                <a:spcPct val="0"/>
              </a:spcBef>
              <a:spcAft>
                <a:spcPct val="0"/>
              </a:spcAft>
              <a:defRPr>
                <a:solidFill>
                  <a:schemeClr val="tx1"/>
                </a:solidFill>
                <a:latin typeface="Berlingske Sans Offc"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da-DK" sz="1600" dirty="0">
                <a:latin typeface="+mn-lt"/>
                <a:cs typeface="Berlingske Sans Offc" panose="02000503050000020004" pitchFamily="2" charset="0"/>
              </a:rPr>
              <a:t>TYPOGRAFIER</a:t>
            </a:r>
            <a:endParaRPr lang="da-DK" altLang="da-DK" sz="1600" b="0" noProof="1">
              <a:solidFill>
                <a:schemeClr val="tx1"/>
              </a:solidFill>
              <a:latin typeface="+mn-lt"/>
              <a:cs typeface="Berlingske Sans Offc" panose="02000503050000020004" pitchFamily="2" charset="0"/>
            </a:endParaRPr>
          </a:p>
          <a:p>
            <a:pPr eaLnBrk="1" hangingPunct="1">
              <a:spcAft>
                <a:spcPts val="600"/>
              </a:spcAft>
              <a:defRPr/>
            </a:pPr>
            <a:r>
              <a:rPr lang="da-DK" altLang="da-DK" sz="900" b="0" noProof="1">
                <a:solidFill>
                  <a:schemeClr val="tx1"/>
                </a:solidFill>
                <a:latin typeface="+mn-lt"/>
                <a:cs typeface="Berlingske Sans Offc" panose="02000503050000020004" pitchFamily="2" charset="0"/>
              </a:rPr>
              <a:t>Brug</a:t>
            </a:r>
            <a:r>
              <a:rPr lang="da-DK" altLang="da-DK" sz="900" b="1" noProof="1">
                <a:solidFill>
                  <a:schemeClr val="tx1"/>
                </a:solidFill>
                <a:latin typeface="+mn-lt"/>
                <a:cs typeface="Berlingske Sans Offc" panose="02000503050000020004" pitchFamily="2" charset="0"/>
              </a:rPr>
              <a:t> TAB </a:t>
            </a:r>
            <a:r>
              <a:rPr lang="da-DK" altLang="da-DK" sz="900" b="0" noProof="1">
                <a:solidFill>
                  <a:schemeClr val="tx1"/>
                </a:solidFill>
                <a:latin typeface="+mn-lt"/>
                <a:cs typeface="Berlingske Sans Offc" panose="02000503050000020004" pitchFamily="2" charset="0"/>
              </a:rPr>
              <a:t>for at gå frem i tekst-niveauer. Klik </a:t>
            </a:r>
            <a:r>
              <a:rPr lang="da-DK" altLang="da-DK" sz="900" b="1" noProof="1">
                <a:solidFill>
                  <a:schemeClr val="tx1"/>
                </a:solidFill>
                <a:latin typeface="+mn-lt"/>
                <a:cs typeface="Berlingske Sans Offc" panose="02000503050000020004" pitchFamily="2" charset="0"/>
              </a:rPr>
              <a:t>ENTER</a:t>
            </a:r>
            <a:r>
              <a:rPr lang="da-DK" altLang="da-DK" sz="900" b="0" noProof="1">
                <a:solidFill>
                  <a:schemeClr val="tx1"/>
                </a:solidFill>
                <a:latin typeface="+mn-lt"/>
                <a:cs typeface="Berlingske Sans Offc" panose="02000503050000020004" pitchFamily="2" charset="0"/>
              </a:rPr>
              <a:t>, derefter </a:t>
            </a:r>
            <a:r>
              <a:rPr lang="da-DK" altLang="da-DK" sz="900" b="1" noProof="1">
                <a:solidFill>
                  <a:schemeClr val="tx1"/>
                </a:solidFill>
                <a:latin typeface="+mn-lt"/>
                <a:cs typeface="Berlingske Sans Offc" panose="02000503050000020004" pitchFamily="2" charset="0"/>
              </a:rPr>
              <a:t>TAB</a:t>
            </a:r>
            <a:r>
              <a:rPr lang="da-DK" altLang="da-DK" sz="900" b="0" noProof="1">
                <a:solidFill>
                  <a:schemeClr val="tx1"/>
                </a:solidFill>
                <a:latin typeface="+mn-lt"/>
                <a:cs typeface="Berlingske Sans Offc" panose="02000503050000020004" pitchFamily="2" charset="0"/>
              </a:rPr>
              <a:t> for at skifte fra et niveau til det næste</a:t>
            </a:r>
          </a:p>
          <a:p>
            <a:pPr eaLnBrk="1" hangingPunct="1">
              <a:spcAft>
                <a:spcPts val="600"/>
              </a:spcAft>
              <a:defRPr/>
            </a:pPr>
            <a:r>
              <a:rPr lang="da-DK" altLang="da-DK" sz="900" b="0" noProof="1">
                <a:solidFill>
                  <a:schemeClr val="tx1"/>
                </a:solidFill>
                <a:latin typeface="+mn-lt"/>
                <a:cs typeface="Berlingske Sans Offc" panose="02000503050000020004" pitchFamily="2" charset="0"/>
              </a:rPr>
              <a:t>For at gå tilbage i tekst-niveauer, </a:t>
            </a:r>
            <a:br>
              <a:rPr lang="da-DK" altLang="da-DK" sz="900" b="0" noProof="1">
                <a:solidFill>
                  <a:schemeClr val="tx1"/>
                </a:solidFill>
                <a:latin typeface="+mn-lt"/>
                <a:cs typeface="Berlingske Sans Offc" panose="02000503050000020004" pitchFamily="2" charset="0"/>
              </a:rPr>
            </a:br>
            <a:r>
              <a:rPr lang="da-DK" altLang="da-DK" sz="900" b="0" noProof="1">
                <a:solidFill>
                  <a:schemeClr val="tx1"/>
                </a:solidFill>
                <a:latin typeface="+mn-lt"/>
                <a:cs typeface="Berlingske Sans Offc" panose="02000503050000020004" pitchFamily="2" charset="0"/>
              </a:rPr>
              <a:t>brug </a:t>
            </a:r>
            <a:r>
              <a:rPr lang="da-DK" altLang="da-DK" sz="900" b="1" noProof="1">
                <a:solidFill>
                  <a:schemeClr val="tx1"/>
                </a:solidFill>
                <a:latin typeface="+mn-lt"/>
                <a:cs typeface="Berlingske Sans Offc" panose="02000503050000020004" pitchFamily="2" charset="0"/>
              </a:rPr>
              <a:t>SHIFT+TAB</a:t>
            </a:r>
            <a:endParaRPr lang="da-DK" altLang="da-DK" sz="900" b="0" noProof="1">
              <a:solidFill>
                <a:schemeClr val="tx1"/>
              </a:solidFill>
              <a:latin typeface="+mn-lt"/>
              <a:cs typeface="Berlingske Sans Offc" panose="02000503050000020004" pitchFamily="2" charset="0"/>
            </a:endParaRPr>
          </a:p>
          <a:p>
            <a:pPr eaLnBrk="1" hangingPunct="1">
              <a:spcAft>
                <a:spcPts val="600"/>
              </a:spcAft>
              <a:defRPr/>
            </a:pPr>
            <a:r>
              <a:rPr lang="da-DK" altLang="da-DK" sz="900" b="0" noProof="1">
                <a:solidFill>
                  <a:schemeClr val="tx1"/>
                </a:solidFill>
                <a:latin typeface="+mn-lt"/>
                <a:cs typeface="Berlingske Sans Offc" panose="02000503050000020004" pitchFamily="2" charset="0"/>
              </a:rPr>
              <a:t>Alternativt kan </a:t>
            </a:r>
            <a:r>
              <a:rPr lang="da-DK" altLang="da-DK" sz="900" b="1" noProof="1">
                <a:solidFill>
                  <a:schemeClr val="tx1"/>
                </a:solidFill>
                <a:latin typeface="+mn-lt"/>
                <a:cs typeface="Berlingske Sans Offc" panose="02000503050000020004" pitchFamily="2" charset="0"/>
              </a:rPr>
              <a:t>Forøg</a:t>
            </a:r>
            <a:r>
              <a:rPr lang="da-DK" altLang="da-DK" sz="900" b="0" noProof="1">
                <a:solidFill>
                  <a:schemeClr val="tx1"/>
                </a:solidFill>
                <a:latin typeface="+mn-lt"/>
                <a:cs typeface="Berlingske Sans Offc" panose="02000503050000020004" pitchFamily="2" charset="0"/>
              </a:rPr>
              <a:t> og </a:t>
            </a:r>
            <a:r>
              <a:rPr lang="da-DK" altLang="da-DK" sz="900" b="1" noProof="1">
                <a:solidFill>
                  <a:schemeClr val="tx1"/>
                </a:solidFill>
                <a:latin typeface="+mn-lt"/>
                <a:cs typeface="Berlingske Sans Offc" panose="02000503050000020004" pitchFamily="2" charset="0"/>
              </a:rPr>
              <a:t>Formindsk</a:t>
            </a:r>
            <a:r>
              <a:rPr lang="da-DK" altLang="da-DK" sz="900" b="0" noProof="1">
                <a:solidFill>
                  <a:schemeClr val="tx1"/>
                </a:solidFill>
                <a:latin typeface="+mn-lt"/>
                <a:cs typeface="Berlingske Sans Offc" panose="02000503050000020004" pitchFamily="2" charset="0"/>
              </a:rPr>
              <a:t> listeniveau bruges</a:t>
            </a:r>
            <a:br>
              <a:rPr lang="da-DK" altLang="da-DK" sz="900" b="0" noProof="1">
                <a:solidFill>
                  <a:schemeClr val="tx1"/>
                </a:solidFill>
                <a:latin typeface="+mn-lt"/>
                <a:cs typeface="Berlingske Sans Offc" panose="02000503050000020004" pitchFamily="2" charset="0"/>
              </a:rPr>
            </a:br>
            <a:endParaRPr lang="da-DK" altLang="da-DK" sz="900" b="0" noProof="1">
              <a:solidFill>
                <a:schemeClr val="tx1"/>
              </a:solidFill>
              <a:latin typeface="+mn-lt"/>
              <a:cs typeface="Berlingske Sans Offc" panose="02000503050000020004" pitchFamily="2" charset="0"/>
            </a:endParaRPr>
          </a:p>
          <a:p>
            <a:pPr eaLnBrk="1" hangingPunct="1">
              <a:spcAft>
                <a:spcPts val="600"/>
              </a:spcAft>
              <a:defRPr/>
            </a:pPr>
            <a:r>
              <a:rPr lang="da-DK" sz="900" b="1" noProof="1">
                <a:latin typeface="+mn-lt"/>
                <a:cs typeface="Berlingske Sans Offc" panose="02000503050000020004" pitchFamily="2" charset="0"/>
              </a:rPr>
              <a:t>TIP: Brug</a:t>
            </a:r>
            <a:r>
              <a:rPr lang="da-DK" sz="900" b="1" baseline="0" noProof="1">
                <a:latin typeface="+mn-lt"/>
                <a:cs typeface="Berlingske Sans Offc" panose="02000503050000020004" pitchFamily="2" charset="0"/>
              </a:rPr>
              <a:t> bullet knappen</a:t>
            </a:r>
            <a:endParaRPr lang="da-DK" sz="900" b="1" noProof="1">
              <a:latin typeface="+mn-lt"/>
              <a:cs typeface="Berlingske Sans Offc" panose="02000503050000020004" pitchFamily="2"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0" noProof="1">
                <a:solidFill>
                  <a:schemeClr val="tx1"/>
                </a:solidFill>
                <a:latin typeface="+mn-lt"/>
                <a:cs typeface="Berlingske Sans Offc" panose="02000503050000020004" pitchFamily="2" charset="0"/>
              </a:rPr>
              <a:t>Fjern bullet for almindelig tekst.</a:t>
            </a:r>
            <a:br>
              <a:rPr lang="da-DK" altLang="da-DK" sz="900" b="0" noProof="1">
                <a:solidFill>
                  <a:schemeClr val="tx1"/>
                </a:solidFill>
                <a:latin typeface="+mn-lt"/>
                <a:cs typeface="Berlingske Sans Offc" panose="02000503050000020004" pitchFamily="2" charset="0"/>
              </a:rPr>
            </a:br>
            <a:r>
              <a:rPr lang="da-DK" altLang="da-DK" sz="900" b="0" noProof="1">
                <a:solidFill>
                  <a:schemeClr val="tx1"/>
                </a:solidFill>
                <a:latin typeface="+mn-lt"/>
                <a:cs typeface="Berlingske Sans Offc" panose="02000503050000020004" pitchFamily="2" charset="0"/>
              </a:rPr>
              <a:t>Klik på bullet knappen for at sætte korrekt bullet igen</a:t>
            </a:r>
          </a:p>
          <a:p>
            <a:pPr marL="0" marR="0" lvl="0" indent="0" algn="l" defTabSz="914400" rtl="0" eaLnBrk="1" fontAlgn="auto" latinLnBrk="0" hangingPunct="1">
              <a:lnSpc>
                <a:spcPct val="100000"/>
              </a:lnSpc>
              <a:spcBef>
                <a:spcPts val="0"/>
              </a:spcBef>
              <a:spcAft>
                <a:spcPts val="600"/>
              </a:spcAft>
              <a:buClrTx/>
              <a:buSzTx/>
              <a:buFontTx/>
              <a:buNone/>
              <a:tabLst/>
              <a:defRPr/>
            </a:pPr>
            <a:br>
              <a:rPr lang="da-DK" altLang="da-DK" sz="1600" b="1" noProof="1">
                <a:solidFill>
                  <a:schemeClr val="tx1"/>
                </a:solidFill>
                <a:latin typeface="+mn-lt"/>
                <a:cs typeface="Berlingske Sans Offc" panose="02000503050000020004" pitchFamily="2" charset="0"/>
              </a:rPr>
            </a:br>
            <a:r>
              <a:rPr lang="da-DK" sz="1600" dirty="0">
                <a:latin typeface="+mn-lt"/>
                <a:cs typeface="Berlingske Sans Offc" panose="02000503050000020004" pitchFamily="2" charset="0"/>
              </a:rPr>
              <a:t>SLIDES &amp; LAYOUTS</a:t>
            </a:r>
            <a:br>
              <a:rPr lang="da-DK" altLang="da-DK" sz="1600" b="1" noProof="1">
                <a:solidFill>
                  <a:schemeClr val="tx1"/>
                </a:solidFill>
                <a:latin typeface="+mn-lt"/>
                <a:cs typeface="Berlingske Sans Offc" panose="02000503050000020004" pitchFamily="2" charset="0"/>
              </a:rPr>
            </a:br>
            <a:br>
              <a:rPr lang="da-DK" altLang="da-DK" sz="900" b="1" noProof="1">
                <a:solidFill>
                  <a:schemeClr val="tx1"/>
                </a:solidFill>
                <a:latin typeface="+mn-lt"/>
                <a:cs typeface="Berlingske Sans Offc" panose="02000503050000020004" pitchFamily="2" charset="0"/>
              </a:rPr>
            </a:br>
            <a:r>
              <a:rPr lang="da-DK" altLang="da-DK" sz="900" b="0" noProof="1">
                <a:solidFill>
                  <a:schemeClr val="tx1"/>
                </a:solidFill>
                <a:latin typeface="+mn-lt"/>
                <a:cs typeface="Berlingske Sans Offc" panose="02000503050000020004" pitchFamily="2" charset="0"/>
              </a:rPr>
              <a:t>Klik på menupunktet </a:t>
            </a:r>
            <a:r>
              <a:rPr lang="da-DK" altLang="da-DK" sz="900" b="1" noProof="1">
                <a:solidFill>
                  <a:schemeClr val="tx1"/>
                </a:solidFill>
                <a:latin typeface="+mn-lt"/>
                <a:cs typeface="Berlingske Sans Offc" panose="02000503050000020004" pitchFamily="2" charset="0"/>
              </a:rPr>
              <a:t>Nyt Slide </a:t>
            </a:r>
            <a:r>
              <a:rPr lang="da-DK" altLang="da-DK" sz="900" b="0" noProof="1">
                <a:solidFill>
                  <a:schemeClr val="tx1"/>
                </a:solidFill>
                <a:latin typeface="+mn-lt"/>
                <a:cs typeface="Berlingske Sans Offc" panose="02000503050000020004" pitchFamily="2" charset="0"/>
              </a:rPr>
              <a:t>i </a:t>
            </a:r>
            <a:r>
              <a:rPr lang="da-DK" altLang="da-DK" sz="900" b="1" noProof="1">
                <a:solidFill>
                  <a:schemeClr val="tx1"/>
                </a:solidFill>
                <a:latin typeface="+mn-lt"/>
                <a:cs typeface="Berlingske Sans Offc" panose="02000503050000020004" pitchFamily="2" charset="0"/>
              </a:rPr>
              <a:t>Hjem</a:t>
            </a:r>
            <a:r>
              <a:rPr lang="da-DK" altLang="da-DK" sz="900" b="0" noProof="1">
                <a:solidFill>
                  <a:schemeClr val="tx1"/>
                </a:solidFill>
                <a:latin typeface="+mn-lt"/>
                <a:cs typeface="Berlingske Sans Offc" panose="02000503050000020004" pitchFamily="2" charset="0"/>
              </a:rPr>
              <a:t> fanen for at indsætte nyt slide</a:t>
            </a:r>
            <a:br>
              <a:rPr lang="da-DK" altLang="da-DK" sz="900" b="0" noProof="1">
                <a:solidFill>
                  <a:schemeClr val="tx1"/>
                </a:solidFill>
                <a:latin typeface="+mn-lt"/>
                <a:cs typeface="Berlingske Sans Offc" panose="02000503050000020004" pitchFamily="2" charset="0"/>
              </a:rPr>
            </a:br>
            <a:br>
              <a:rPr lang="da-DK" altLang="da-DK" sz="900" b="0" noProof="1">
                <a:solidFill>
                  <a:schemeClr val="tx1"/>
                </a:solidFill>
                <a:latin typeface="+mn-lt"/>
                <a:cs typeface="Berlingske Sans Offc" panose="02000503050000020004" pitchFamily="2" charset="0"/>
              </a:rPr>
            </a:br>
            <a:r>
              <a:rPr lang="da-DK" altLang="da-DK" sz="900" b="1" noProof="1">
                <a:solidFill>
                  <a:schemeClr val="tx1"/>
                </a:solidFill>
                <a:latin typeface="+mn-lt"/>
                <a:cs typeface="Berlingske Sans Offc" panose="02000503050000020004" pitchFamily="2" charset="0"/>
              </a:rPr>
              <a:t>Ændre layout</a:t>
            </a:r>
            <a:endParaRPr lang="da-DK" altLang="da-DK" sz="900" b="0" noProof="1">
              <a:solidFill>
                <a:schemeClr val="tx1"/>
              </a:solidFill>
              <a:latin typeface="+mn-lt"/>
              <a:cs typeface="Berlingske Sans Offc" panose="02000503050000020004" pitchFamily="2" charset="0"/>
            </a:endParaRPr>
          </a:p>
          <a:p>
            <a:pPr eaLnBrk="1" hangingPunct="1">
              <a:spcAft>
                <a:spcPts val="600"/>
              </a:spcAft>
              <a:defRPr/>
            </a:pPr>
            <a:r>
              <a:rPr lang="da-DK" altLang="da-DK" sz="900" b="0" noProof="1">
                <a:solidFill>
                  <a:schemeClr val="tx1"/>
                </a:solidFill>
                <a:latin typeface="+mn-lt"/>
                <a:cs typeface="Berlingske Sans Offc" panose="02000503050000020004" pitchFamily="2" charset="0"/>
              </a:rPr>
              <a:t>Klik på pilen</a:t>
            </a:r>
            <a:r>
              <a:rPr lang="da-DK" altLang="da-DK" sz="900" b="0" baseline="0" noProof="1">
                <a:solidFill>
                  <a:schemeClr val="tx1"/>
                </a:solidFill>
                <a:latin typeface="+mn-lt"/>
                <a:cs typeface="Berlingske Sans Offc" panose="02000503050000020004" pitchFamily="2" charset="0"/>
              </a:rPr>
              <a:t> ved siden af </a:t>
            </a:r>
            <a:r>
              <a:rPr lang="da-DK" altLang="da-DK" sz="900" b="1" baseline="0" noProof="1">
                <a:solidFill>
                  <a:schemeClr val="tx1"/>
                </a:solidFill>
                <a:latin typeface="+mn-lt"/>
                <a:cs typeface="Berlingske Sans Offc" panose="02000503050000020004" pitchFamily="2" charset="0"/>
              </a:rPr>
              <a:t>Layout</a:t>
            </a:r>
            <a:r>
              <a:rPr lang="da-DK" altLang="da-DK" sz="900" b="0" baseline="0" noProof="1">
                <a:solidFill>
                  <a:schemeClr val="tx1"/>
                </a:solidFill>
                <a:latin typeface="+mn-lt"/>
                <a:cs typeface="Berlingske Sans Offc" panose="02000503050000020004" pitchFamily="2" charset="0"/>
              </a:rPr>
              <a:t> </a:t>
            </a:r>
            <a:br>
              <a:rPr lang="da-DK" altLang="da-DK" sz="900" b="0" baseline="0" noProof="1">
                <a:solidFill>
                  <a:schemeClr val="tx1"/>
                </a:solidFill>
                <a:latin typeface="+mn-lt"/>
                <a:cs typeface="Berlingske Sans Offc" panose="02000503050000020004" pitchFamily="2" charset="0"/>
              </a:rPr>
            </a:br>
            <a:r>
              <a:rPr lang="da-DK" altLang="da-DK" sz="900" b="0" baseline="0" noProof="1">
                <a:solidFill>
                  <a:schemeClr val="tx1"/>
                </a:solidFill>
                <a:latin typeface="+mn-lt"/>
                <a:cs typeface="Berlingske Sans Offc" panose="02000503050000020004" pitchFamily="2" charset="0"/>
              </a:rPr>
              <a:t>for at få vist en dropdown menu af </a:t>
            </a:r>
            <a:br>
              <a:rPr lang="da-DK" altLang="da-DK" sz="900" b="0" baseline="0" noProof="1">
                <a:solidFill>
                  <a:schemeClr val="tx1"/>
                </a:solidFill>
                <a:latin typeface="+mn-lt"/>
                <a:cs typeface="Berlingske Sans Offc" panose="02000503050000020004" pitchFamily="2" charset="0"/>
              </a:rPr>
            </a:br>
            <a:r>
              <a:rPr lang="da-DK" altLang="da-DK" sz="900" b="0" baseline="0" noProof="1">
                <a:solidFill>
                  <a:schemeClr val="tx1"/>
                </a:solidFill>
                <a:latin typeface="+mn-lt"/>
                <a:cs typeface="Berlingske Sans Offc" panose="02000503050000020004" pitchFamily="2" charset="0"/>
              </a:rPr>
              <a:t>mulige slides layout</a:t>
            </a:r>
            <a:endParaRPr lang="da-DK" altLang="da-DK" sz="900" b="0" noProof="1">
              <a:solidFill>
                <a:schemeClr val="tx1"/>
              </a:solidFill>
              <a:latin typeface="+mn-lt"/>
              <a:cs typeface="Berlingske Sans Offc" panose="02000503050000020004" pitchFamily="2" charset="0"/>
            </a:endParaRPr>
          </a:p>
        </p:txBody>
      </p:sp>
      <p:sp>
        <p:nvSpPr>
          <p:cNvPr id="21" name="Text Box 3"/>
          <p:cNvSpPr txBox="1">
            <a:spLocks noChangeArrowheads="1"/>
          </p:cNvSpPr>
          <p:nvPr userDrawn="1"/>
        </p:nvSpPr>
        <p:spPr bwMode="auto">
          <a:xfrm>
            <a:off x="4415364" y="2037606"/>
            <a:ext cx="2196000" cy="4001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Berlingske Sans Offc" charset="0"/>
              </a:defRPr>
            </a:lvl1pPr>
            <a:lvl2pPr marL="742950" indent="-285750" eaLnBrk="0" hangingPunct="0">
              <a:defRPr>
                <a:solidFill>
                  <a:schemeClr val="tx1"/>
                </a:solidFill>
                <a:latin typeface="Berlingske Sans Offc" charset="0"/>
              </a:defRPr>
            </a:lvl2pPr>
            <a:lvl3pPr marL="1143000" indent="-228600" eaLnBrk="0" hangingPunct="0">
              <a:defRPr>
                <a:solidFill>
                  <a:schemeClr val="tx1"/>
                </a:solidFill>
                <a:latin typeface="Berlingske Sans Offc" charset="0"/>
              </a:defRPr>
            </a:lvl3pPr>
            <a:lvl4pPr marL="1600200" indent="-228600" eaLnBrk="0" hangingPunct="0">
              <a:defRPr>
                <a:solidFill>
                  <a:schemeClr val="tx1"/>
                </a:solidFill>
                <a:latin typeface="Berlingske Sans Offc" charset="0"/>
              </a:defRPr>
            </a:lvl4pPr>
            <a:lvl5pPr marL="2057400" indent="-228600" eaLnBrk="0" hangingPunct="0">
              <a:defRPr>
                <a:solidFill>
                  <a:schemeClr val="tx1"/>
                </a:solidFill>
                <a:latin typeface="Berlingske Sans Offc" charset="0"/>
              </a:defRPr>
            </a:lvl5pPr>
            <a:lvl6pPr marL="2514600" indent="-228600" eaLnBrk="0" fontAlgn="base" hangingPunct="0">
              <a:spcBef>
                <a:spcPct val="0"/>
              </a:spcBef>
              <a:spcAft>
                <a:spcPct val="0"/>
              </a:spcAft>
              <a:defRPr>
                <a:solidFill>
                  <a:schemeClr val="tx1"/>
                </a:solidFill>
                <a:latin typeface="Berlingske Sans Offc" charset="0"/>
              </a:defRPr>
            </a:lvl6pPr>
            <a:lvl7pPr marL="2971800" indent="-228600" eaLnBrk="0" fontAlgn="base" hangingPunct="0">
              <a:spcBef>
                <a:spcPct val="0"/>
              </a:spcBef>
              <a:spcAft>
                <a:spcPct val="0"/>
              </a:spcAft>
              <a:defRPr>
                <a:solidFill>
                  <a:schemeClr val="tx1"/>
                </a:solidFill>
                <a:latin typeface="Berlingske Sans Offc" charset="0"/>
              </a:defRPr>
            </a:lvl7pPr>
            <a:lvl8pPr marL="3429000" indent="-228600" eaLnBrk="0" fontAlgn="base" hangingPunct="0">
              <a:spcBef>
                <a:spcPct val="0"/>
              </a:spcBef>
              <a:spcAft>
                <a:spcPct val="0"/>
              </a:spcAft>
              <a:defRPr>
                <a:solidFill>
                  <a:schemeClr val="tx1"/>
                </a:solidFill>
                <a:latin typeface="Berlingske Sans Offc" charset="0"/>
              </a:defRPr>
            </a:lvl8pPr>
            <a:lvl9pPr marL="3886200" indent="-228600" eaLnBrk="0" fontAlgn="base" hangingPunct="0">
              <a:spcBef>
                <a:spcPct val="0"/>
              </a:spcBef>
              <a:spcAft>
                <a:spcPct val="0"/>
              </a:spcAft>
              <a:defRPr>
                <a:solidFill>
                  <a:schemeClr val="tx1"/>
                </a:solidFill>
                <a:latin typeface="Berlingske Sans Offc" charset="0"/>
              </a:defRPr>
            </a:lvl9pPr>
          </a:lstStyle>
          <a:p>
            <a:pPr fontAlgn="auto">
              <a:spcBef>
                <a:spcPts val="1200"/>
              </a:spcBef>
              <a:spcAft>
                <a:spcPts val="600"/>
              </a:spcAft>
              <a:buFont typeface="+mj-lt"/>
              <a:buNone/>
              <a:defRPr/>
            </a:pPr>
            <a:r>
              <a:rPr lang="da-DK" sz="900" b="1" noProof="1">
                <a:solidFill>
                  <a:schemeClr val="tx1"/>
                </a:solidFill>
                <a:latin typeface="+mn-lt"/>
                <a:cs typeface="Berlingske Sans Offc" panose="02000503050000020004" pitchFamily="2" charset="0"/>
              </a:rPr>
              <a:t>Nulstil slide</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da-DK" altLang="da-DK" sz="900" b="0" noProof="1">
                <a:solidFill>
                  <a:schemeClr val="tx1"/>
                </a:solidFill>
                <a:latin typeface="+mn-lt"/>
                <a:cs typeface="Berlingske Sans Offc" panose="02000503050000020004" pitchFamily="2" charset="0"/>
              </a:rPr>
              <a:t>Vælg </a:t>
            </a:r>
            <a:r>
              <a:rPr lang="da-DK" altLang="da-DK" sz="900" b="1" noProof="1">
                <a:solidFill>
                  <a:schemeClr val="tx1"/>
                </a:solidFill>
                <a:latin typeface="+mn-lt"/>
                <a:cs typeface="Berlingske Sans Offc" panose="02000503050000020004" pitchFamily="2" charset="0"/>
              </a:rPr>
              <a:t>Nulstil</a:t>
            </a:r>
            <a:r>
              <a:rPr lang="da-DK" altLang="da-DK" sz="900" b="0" noProof="1">
                <a:solidFill>
                  <a:schemeClr val="tx1"/>
                </a:solidFill>
                <a:latin typeface="+mn-lt"/>
                <a:cs typeface="Berlingske Sans Offc" panose="02000503050000020004" pitchFamily="2" charset="0"/>
              </a:rPr>
              <a:t> for at nulstille placering, størrelse og formatering af pladsholdere til layoutets oprindelige design i </a:t>
            </a:r>
            <a:r>
              <a:rPr lang="da-DK" altLang="da-DK" sz="900" b="1" noProof="1">
                <a:solidFill>
                  <a:schemeClr val="tx1"/>
                </a:solidFill>
                <a:latin typeface="+mn-lt"/>
                <a:cs typeface="Berlingske Sans Offc" panose="02000503050000020004" pitchFamily="2" charset="0"/>
              </a:rPr>
              <a:t>Hjem</a:t>
            </a:r>
            <a:r>
              <a:rPr lang="da-DK" altLang="da-DK" sz="900" b="0" noProof="1">
                <a:solidFill>
                  <a:schemeClr val="tx1"/>
                </a:solidFill>
                <a:latin typeface="+mn-lt"/>
                <a:cs typeface="Berlingske Sans Offc" panose="02000503050000020004" pitchFamily="2" charset="0"/>
              </a:rPr>
              <a:t> fanen</a:t>
            </a:r>
          </a:p>
          <a:p>
            <a:pPr marL="0" marR="0" indent="0" algn="l" defTabSz="914400" rtl="0" eaLnBrk="1" fontAlgn="auto" latinLnBrk="0" hangingPunct="1">
              <a:lnSpc>
                <a:spcPct val="100000"/>
              </a:lnSpc>
              <a:spcBef>
                <a:spcPts val="0"/>
              </a:spcBef>
              <a:spcAft>
                <a:spcPts val="600"/>
              </a:spcAft>
              <a:buClrTx/>
              <a:buSzTx/>
              <a:buFont typeface="+mj-lt"/>
              <a:buNone/>
              <a:tabLst/>
              <a:defRPr/>
            </a:pPr>
            <a:endParaRPr lang="da-DK" sz="900" b="1" noProof="1">
              <a:solidFill>
                <a:schemeClr val="tx1"/>
              </a:solidFill>
              <a:latin typeface="+mn-lt"/>
              <a:cs typeface="Berlingske Sans Offc" panose="02000503050000020004" pitchFamily="2"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sz="1600" dirty="0">
                <a:latin typeface="+mn-lt"/>
                <a:cs typeface="Berlingske Sans Offc" panose="02000503050000020004" pitchFamily="2" charset="0"/>
              </a:rPr>
              <a:t>BILLEDER</a:t>
            </a:r>
            <a:endParaRPr lang="da-DK" sz="1600" b="1" noProof="1">
              <a:solidFill>
                <a:schemeClr val="tx1"/>
              </a:solidFill>
              <a:latin typeface="+mn-lt"/>
              <a:cs typeface="Berlingske Sans Offc" panose="02000503050000020004" pitchFamily="2" charset="0"/>
            </a:endParaRPr>
          </a:p>
          <a:p>
            <a:pPr eaLnBrk="1" hangingPunct="1">
              <a:spcAft>
                <a:spcPts val="600"/>
              </a:spcAft>
              <a:defRPr/>
            </a:pPr>
            <a:r>
              <a:rPr lang="da-DK" altLang="da-DK" sz="900" b="0" noProof="1">
                <a:solidFill>
                  <a:schemeClr val="tx1"/>
                </a:solidFill>
                <a:latin typeface="+mn-lt"/>
                <a:cs typeface="Berlingske Sans Offc" panose="02000503050000020004" pitchFamily="2" charset="0"/>
              </a:rPr>
              <a:t>På slides med billedpladsholder, </a:t>
            </a:r>
            <a:br>
              <a:rPr lang="da-DK" altLang="da-DK" sz="900" b="0" noProof="1">
                <a:solidFill>
                  <a:schemeClr val="tx1"/>
                </a:solidFill>
                <a:latin typeface="+mn-lt"/>
                <a:cs typeface="Berlingske Sans Offc" panose="02000503050000020004" pitchFamily="2" charset="0"/>
              </a:rPr>
            </a:br>
            <a:r>
              <a:rPr lang="da-DK" altLang="da-DK" sz="900" b="0" noProof="1">
                <a:solidFill>
                  <a:schemeClr val="tx1"/>
                </a:solidFill>
                <a:latin typeface="+mn-lt"/>
                <a:cs typeface="Berlingske Sans Offc" panose="02000503050000020004" pitchFamily="2" charset="0"/>
              </a:rPr>
              <a:t>klik på ikonet og vælg </a:t>
            </a:r>
            <a:r>
              <a:rPr lang="da-DK" altLang="da-DK" sz="900" b="1" noProof="1">
                <a:solidFill>
                  <a:schemeClr val="tx1"/>
                </a:solidFill>
                <a:latin typeface="+mn-lt"/>
                <a:cs typeface="Berlingske Sans Offc" panose="02000503050000020004" pitchFamily="2" charset="0"/>
              </a:rPr>
              <a:t>Indsæt</a:t>
            </a:r>
          </a:p>
          <a:p>
            <a:pPr eaLnBrk="1" hangingPunct="1">
              <a:spcBef>
                <a:spcPts val="1200"/>
              </a:spcBef>
              <a:spcAft>
                <a:spcPts val="600"/>
              </a:spcAft>
              <a:defRPr/>
            </a:pPr>
            <a:r>
              <a:rPr lang="da-DK" sz="900" b="1" noProof="1">
                <a:solidFill>
                  <a:schemeClr val="tx1"/>
                </a:solidFill>
                <a:latin typeface="+mn-lt"/>
                <a:cs typeface="Berlingske Sans Offc" panose="02000503050000020004" pitchFamily="2" charset="0"/>
              </a:rPr>
              <a:t>Beskær billede</a:t>
            </a:r>
          </a:p>
          <a:p>
            <a:pPr eaLnBrk="1" hangingPunct="1">
              <a:spcAft>
                <a:spcPts val="600"/>
              </a:spcAft>
              <a:defRPr/>
            </a:pPr>
            <a:r>
              <a:rPr lang="da-DK" altLang="da-DK" sz="900" b="1" noProof="1">
                <a:solidFill>
                  <a:schemeClr val="tx1"/>
                </a:solidFill>
                <a:latin typeface="+mn-lt"/>
                <a:cs typeface="Berlingske Sans Offc" panose="02000503050000020004" pitchFamily="2" charset="0"/>
              </a:rPr>
              <a:t>1. </a:t>
            </a:r>
            <a:r>
              <a:rPr lang="da-DK" altLang="da-DK" sz="900" b="0" noProof="1">
                <a:solidFill>
                  <a:schemeClr val="tx1"/>
                </a:solidFill>
                <a:latin typeface="+mn-lt"/>
                <a:cs typeface="Berlingske Sans Offc" panose="02000503050000020004" pitchFamily="2" charset="0"/>
              </a:rPr>
              <a:t>Klik </a:t>
            </a:r>
            <a:r>
              <a:rPr lang="da-DK" altLang="da-DK" sz="900" b="1" noProof="1">
                <a:solidFill>
                  <a:schemeClr val="tx1"/>
                </a:solidFill>
                <a:latin typeface="+mn-lt"/>
                <a:cs typeface="Berlingske Sans Offc" panose="02000503050000020004" pitchFamily="2" charset="0"/>
              </a:rPr>
              <a:t>Beskær</a:t>
            </a:r>
            <a:r>
              <a:rPr lang="da-DK" altLang="da-DK" sz="900" b="0" noProof="1">
                <a:solidFill>
                  <a:schemeClr val="tx1"/>
                </a:solidFill>
                <a:latin typeface="+mn-lt"/>
                <a:cs typeface="Berlingske Sans Offc" panose="02000503050000020004" pitchFamily="2" charset="0"/>
              </a:rPr>
              <a:t> for at ændre </a:t>
            </a:r>
            <a:br>
              <a:rPr lang="da-DK" altLang="da-DK" sz="900" b="0" noProof="1">
                <a:solidFill>
                  <a:schemeClr val="tx1"/>
                </a:solidFill>
                <a:latin typeface="+mn-lt"/>
                <a:cs typeface="Berlingske Sans Offc" panose="02000503050000020004" pitchFamily="2" charset="0"/>
              </a:rPr>
            </a:br>
            <a:r>
              <a:rPr lang="da-DK" altLang="da-DK" sz="900" b="0" noProof="1">
                <a:solidFill>
                  <a:schemeClr val="tx1"/>
                </a:solidFill>
                <a:latin typeface="+mn-lt"/>
                <a:cs typeface="Berlingske Sans Offc" panose="02000503050000020004" pitchFamily="2" charset="0"/>
              </a:rPr>
              <a:t>billedets fokus/størrelse</a:t>
            </a:r>
          </a:p>
          <a:p>
            <a:pPr eaLnBrk="1" hangingPunct="1">
              <a:spcAft>
                <a:spcPts val="600"/>
              </a:spcAft>
              <a:defRPr/>
            </a:pPr>
            <a:r>
              <a:rPr lang="da-DK" altLang="da-DK" sz="900" b="1" noProof="1">
                <a:solidFill>
                  <a:schemeClr val="tx1"/>
                </a:solidFill>
                <a:latin typeface="+mn-lt"/>
                <a:cs typeface="Berlingske Sans Offc" panose="02000503050000020004" pitchFamily="2" charset="0"/>
              </a:rPr>
              <a:t>2. </a:t>
            </a:r>
            <a:r>
              <a:rPr lang="da-DK" altLang="da-DK" sz="900" b="0" noProof="1">
                <a:solidFill>
                  <a:schemeClr val="tx1"/>
                </a:solidFill>
                <a:latin typeface="+mn-lt"/>
                <a:cs typeface="Berlingske Sans Offc" panose="02000503050000020004" pitchFamily="2" charset="0"/>
              </a:rPr>
              <a:t>Ønsker du at skalere billedet, så </a:t>
            </a:r>
            <a:br>
              <a:rPr lang="da-DK" altLang="da-DK" sz="900" b="0" noProof="1">
                <a:solidFill>
                  <a:schemeClr val="tx1"/>
                </a:solidFill>
                <a:latin typeface="+mn-lt"/>
                <a:cs typeface="Berlingske Sans Offc" panose="02000503050000020004" pitchFamily="2" charset="0"/>
              </a:rPr>
            </a:br>
            <a:r>
              <a:rPr lang="da-DK" altLang="da-DK" sz="900" b="0" noProof="1">
                <a:solidFill>
                  <a:schemeClr val="tx1"/>
                </a:solidFill>
                <a:latin typeface="+mn-lt"/>
                <a:cs typeface="Berlingske Sans Offc" panose="02000503050000020004" pitchFamily="2" charset="0"/>
              </a:rPr>
              <a:t>hold </a:t>
            </a:r>
            <a:r>
              <a:rPr lang="da-DK" altLang="da-DK" sz="900" b="1" noProof="1">
                <a:solidFill>
                  <a:schemeClr val="tx1"/>
                </a:solidFill>
                <a:latin typeface="+mn-lt"/>
                <a:cs typeface="Berlingske Sans Offc" panose="02000503050000020004" pitchFamily="2" charset="0"/>
              </a:rPr>
              <a:t>SHIFT</a:t>
            </a:r>
            <a:r>
              <a:rPr lang="da-DK" altLang="da-DK" sz="900" b="0" noProof="1">
                <a:solidFill>
                  <a:schemeClr val="tx1"/>
                </a:solidFill>
                <a:latin typeface="+mn-lt"/>
                <a:cs typeface="Berlingske Sans Offc" panose="02000503050000020004" pitchFamily="2" charset="0"/>
              </a:rPr>
              <a:t>-knappen nede, mens </a:t>
            </a:r>
            <a:br>
              <a:rPr lang="da-DK" altLang="da-DK" sz="900" b="0" noProof="1">
                <a:solidFill>
                  <a:schemeClr val="tx1"/>
                </a:solidFill>
                <a:latin typeface="+mn-lt"/>
                <a:cs typeface="Berlingske Sans Offc" panose="02000503050000020004" pitchFamily="2" charset="0"/>
              </a:rPr>
            </a:br>
            <a:r>
              <a:rPr lang="da-DK" altLang="da-DK" sz="900" b="0" noProof="1">
                <a:solidFill>
                  <a:schemeClr val="tx1"/>
                </a:solidFill>
                <a:latin typeface="+mn-lt"/>
                <a:cs typeface="Berlingske Sans Offc" panose="02000503050000020004" pitchFamily="2" charset="0"/>
              </a:rPr>
              <a:t>du trækker i billedets hjørner</a:t>
            </a:r>
          </a:p>
          <a:p>
            <a:pPr eaLnBrk="1" hangingPunct="1">
              <a:spcAft>
                <a:spcPts val="600"/>
              </a:spcAft>
              <a:defRPr/>
            </a:pPr>
            <a:br>
              <a:rPr lang="da-DK" altLang="da-DK" sz="900" b="0" noProof="1">
                <a:solidFill>
                  <a:schemeClr val="tx1"/>
                </a:solidFill>
                <a:latin typeface="+mn-lt"/>
                <a:cs typeface="Berlingske Sans Offc" panose="02000503050000020004" pitchFamily="2" charset="0"/>
              </a:rPr>
            </a:br>
            <a:r>
              <a:rPr lang="da-DK" altLang="da-DK" sz="900" b="1" noProof="1">
                <a:solidFill>
                  <a:schemeClr val="tx1"/>
                </a:solidFill>
                <a:latin typeface="+mn-lt"/>
                <a:cs typeface="Berlingske Sans Offc" panose="02000503050000020004" pitchFamily="2" charset="0"/>
              </a:rPr>
              <a:t>TIP: </a:t>
            </a:r>
            <a:r>
              <a:rPr lang="da-DK" altLang="da-DK" sz="900" b="0" noProof="1">
                <a:solidFill>
                  <a:schemeClr val="tx1"/>
                </a:solidFill>
                <a:latin typeface="+mn-lt"/>
                <a:cs typeface="Berlingske Sans Offc" panose="02000503050000020004" pitchFamily="2" charset="0"/>
              </a:rPr>
              <a:t>Hvis du sletter billedet og </a:t>
            </a:r>
            <a:br>
              <a:rPr lang="da-DK" altLang="da-DK" sz="900" b="0" noProof="1">
                <a:solidFill>
                  <a:schemeClr val="tx1"/>
                </a:solidFill>
                <a:latin typeface="+mn-lt"/>
                <a:cs typeface="Berlingske Sans Offc" panose="02000503050000020004" pitchFamily="2" charset="0"/>
              </a:rPr>
            </a:br>
            <a:r>
              <a:rPr lang="da-DK" altLang="da-DK" sz="900" b="0" noProof="1">
                <a:solidFill>
                  <a:schemeClr val="tx1"/>
                </a:solidFill>
                <a:latin typeface="+mn-lt"/>
                <a:cs typeface="Berlingske Sans Offc" panose="02000503050000020004" pitchFamily="2" charset="0"/>
              </a:rPr>
              <a:t>indsætter et nyt, kan billedet lægge </a:t>
            </a:r>
            <a:br>
              <a:rPr lang="da-DK" altLang="da-DK" sz="900" b="0" noProof="1">
                <a:solidFill>
                  <a:schemeClr val="tx1"/>
                </a:solidFill>
                <a:latin typeface="+mn-lt"/>
                <a:cs typeface="Berlingske Sans Offc" panose="02000503050000020004" pitchFamily="2" charset="0"/>
              </a:rPr>
            </a:br>
            <a:r>
              <a:rPr lang="da-DK" altLang="da-DK" sz="900" b="0" noProof="1">
                <a:solidFill>
                  <a:schemeClr val="tx1"/>
                </a:solidFill>
                <a:latin typeface="+mn-lt"/>
                <a:cs typeface="Berlingske Sans Offc" panose="02000503050000020004" pitchFamily="2" charset="0"/>
              </a:rPr>
              <a:t>sig foran tekst og grafik. Hvis dette sker, højreklik på billedet og vælg </a:t>
            </a:r>
            <a:r>
              <a:rPr lang="da-DK" altLang="da-DK" sz="900" b="1" noProof="1">
                <a:solidFill>
                  <a:schemeClr val="tx1"/>
                </a:solidFill>
                <a:latin typeface="+mn-lt"/>
                <a:cs typeface="Berlingske Sans Offc" panose="02000503050000020004" pitchFamily="2" charset="0"/>
              </a:rPr>
              <a:t>Placer bagest</a:t>
            </a:r>
          </a:p>
          <a:p>
            <a:pPr eaLnBrk="1" hangingPunct="1">
              <a:spcAft>
                <a:spcPts val="600"/>
              </a:spcAft>
              <a:defRPr/>
            </a:pPr>
            <a:endParaRPr lang="da-DK" altLang="da-DK" sz="900" b="1" noProof="1">
              <a:solidFill>
                <a:schemeClr val="tx1"/>
              </a:solidFill>
              <a:latin typeface="+mn-lt"/>
              <a:cs typeface="Berlingske Sans Offc" panose="02000503050000020004" pitchFamily="2" charset="0"/>
            </a:endParaRPr>
          </a:p>
        </p:txBody>
      </p:sp>
      <p:sp>
        <p:nvSpPr>
          <p:cNvPr id="25" name="Text Box 4"/>
          <p:cNvSpPr txBox="1">
            <a:spLocks noChangeArrowheads="1"/>
          </p:cNvSpPr>
          <p:nvPr userDrawn="1"/>
        </p:nvSpPr>
        <p:spPr bwMode="auto">
          <a:xfrm>
            <a:off x="8020794" y="2037606"/>
            <a:ext cx="2358243" cy="2631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Berlingske Sans Offc" charset="0"/>
              </a:defRPr>
            </a:lvl1pPr>
            <a:lvl2pPr marL="742950" indent="-285750" eaLnBrk="0" hangingPunct="0">
              <a:defRPr>
                <a:solidFill>
                  <a:schemeClr val="tx1"/>
                </a:solidFill>
                <a:latin typeface="Berlingske Sans Offc" charset="0"/>
              </a:defRPr>
            </a:lvl2pPr>
            <a:lvl3pPr marL="1143000" indent="-228600" eaLnBrk="0" hangingPunct="0">
              <a:defRPr>
                <a:solidFill>
                  <a:schemeClr val="tx1"/>
                </a:solidFill>
                <a:latin typeface="Berlingske Sans Offc" charset="0"/>
              </a:defRPr>
            </a:lvl3pPr>
            <a:lvl4pPr marL="1600200" indent="-228600" eaLnBrk="0" hangingPunct="0">
              <a:defRPr>
                <a:solidFill>
                  <a:schemeClr val="tx1"/>
                </a:solidFill>
                <a:latin typeface="Berlingske Sans Offc" charset="0"/>
              </a:defRPr>
            </a:lvl4pPr>
            <a:lvl5pPr marL="2057400" indent="-228600" eaLnBrk="0" hangingPunct="0">
              <a:defRPr>
                <a:solidFill>
                  <a:schemeClr val="tx1"/>
                </a:solidFill>
                <a:latin typeface="Berlingske Sans Offc" charset="0"/>
              </a:defRPr>
            </a:lvl5pPr>
            <a:lvl6pPr marL="2514600" indent="-228600" eaLnBrk="0" fontAlgn="base" hangingPunct="0">
              <a:spcBef>
                <a:spcPct val="0"/>
              </a:spcBef>
              <a:spcAft>
                <a:spcPct val="0"/>
              </a:spcAft>
              <a:defRPr>
                <a:solidFill>
                  <a:schemeClr val="tx1"/>
                </a:solidFill>
                <a:latin typeface="Berlingske Sans Offc" charset="0"/>
              </a:defRPr>
            </a:lvl6pPr>
            <a:lvl7pPr marL="2971800" indent="-228600" eaLnBrk="0" fontAlgn="base" hangingPunct="0">
              <a:spcBef>
                <a:spcPct val="0"/>
              </a:spcBef>
              <a:spcAft>
                <a:spcPct val="0"/>
              </a:spcAft>
              <a:defRPr>
                <a:solidFill>
                  <a:schemeClr val="tx1"/>
                </a:solidFill>
                <a:latin typeface="Berlingske Sans Offc" charset="0"/>
              </a:defRPr>
            </a:lvl7pPr>
            <a:lvl8pPr marL="3429000" indent="-228600" eaLnBrk="0" fontAlgn="base" hangingPunct="0">
              <a:spcBef>
                <a:spcPct val="0"/>
              </a:spcBef>
              <a:spcAft>
                <a:spcPct val="0"/>
              </a:spcAft>
              <a:defRPr>
                <a:solidFill>
                  <a:schemeClr val="tx1"/>
                </a:solidFill>
                <a:latin typeface="Berlingske Sans Offc" charset="0"/>
              </a:defRPr>
            </a:lvl8pPr>
            <a:lvl9pPr marL="3886200" indent="-228600" eaLnBrk="0" fontAlgn="base" hangingPunct="0">
              <a:spcBef>
                <a:spcPct val="0"/>
              </a:spcBef>
              <a:spcAft>
                <a:spcPct val="0"/>
              </a:spcAft>
              <a:defRPr>
                <a:solidFill>
                  <a:schemeClr val="tx1"/>
                </a:solidFill>
                <a:latin typeface="Berlingske Sans Offc"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da-DK" sz="1600" dirty="0">
                <a:latin typeface="+mn-lt"/>
                <a:cs typeface="Berlingske Sans Offc" panose="02000503050000020004" pitchFamily="2" charset="0"/>
              </a:rPr>
              <a:t>SIDEHOVED &amp; -FOD</a:t>
            </a:r>
            <a:endParaRPr lang="da-DK" altLang="da-DK" sz="1600" b="0" noProof="1">
              <a:solidFill>
                <a:schemeClr val="tx1"/>
              </a:solidFill>
              <a:latin typeface="+mn-lt"/>
              <a:cs typeface="Berlingske Sans Offc" panose="02000503050000020004" pitchFamily="2"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0" noProof="1">
                <a:solidFill>
                  <a:schemeClr val="tx1"/>
                </a:solidFill>
                <a:latin typeface="+mn-lt"/>
                <a:cs typeface="Berlingske Sans Offc" panose="02000503050000020004" pitchFamily="2" charset="0"/>
              </a:rPr>
              <a:t>Gør dette som</a:t>
            </a:r>
            <a:r>
              <a:rPr lang="da-DK" altLang="da-DK" sz="900" b="0" baseline="0" noProof="1">
                <a:solidFill>
                  <a:schemeClr val="tx1"/>
                </a:solidFill>
                <a:latin typeface="+mn-lt"/>
                <a:cs typeface="Berlingske Sans Offc" panose="02000503050000020004" pitchFamily="2" charset="0"/>
              </a:rPr>
              <a:t> det sidste i din præsentation, så ændringerne slår igennem på alle slides</a:t>
            </a:r>
            <a:endParaRPr lang="da-DK" sz="900" b="1" noProof="1">
              <a:solidFill>
                <a:schemeClr val="tx1"/>
              </a:solidFill>
              <a:latin typeface="+mn-lt"/>
              <a:cs typeface="Berlingske Sans Offc" panose="02000503050000020004" pitchFamily="2" charset="0"/>
            </a:endParaRPr>
          </a:p>
          <a:p>
            <a:pPr eaLnBrk="1" hangingPunct="1">
              <a:spcAft>
                <a:spcPts val="600"/>
              </a:spcAft>
              <a:defRPr/>
            </a:pPr>
            <a:r>
              <a:rPr lang="da-DK" altLang="da-DK" sz="900" b="0" noProof="1">
                <a:solidFill>
                  <a:schemeClr val="tx1"/>
                </a:solidFill>
                <a:latin typeface="+mn-lt"/>
                <a:cs typeface="Berlingske Sans Offc" panose="02000503050000020004" pitchFamily="2" charset="0"/>
              </a:rPr>
              <a:t>Klik </a:t>
            </a:r>
            <a:r>
              <a:rPr lang="da-DK" altLang="da-DK" sz="900" b="1" noProof="1">
                <a:solidFill>
                  <a:schemeClr val="tx1"/>
                </a:solidFill>
                <a:latin typeface="+mn-lt"/>
                <a:cs typeface="Berlingske Sans Offc" panose="02000503050000020004" pitchFamily="2" charset="0"/>
              </a:rPr>
              <a:t>Sidehoved og Sidefod</a:t>
            </a:r>
            <a:r>
              <a:rPr lang="da-DK" altLang="da-DK" sz="900" b="0" noProof="1">
                <a:solidFill>
                  <a:schemeClr val="tx1"/>
                </a:solidFill>
                <a:latin typeface="+mn-lt"/>
                <a:cs typeface="Berlingske Sans Offc" panose="02000503050000020004" pitchFamily="2" charset="0"/>
              </a:rPr>
              <a:t> i fanen </a:t>
            </a:r>
            <a:r>
              <a:rPr lang="da-DK" altLang="da-DK" sz="900" b="1" noProof="1">
                <a:solidFill>
                  <a:schemeClr val="tx1"/>
                </a:solidFill>
                <a:latin typeface="+mn-lt"/>
                <a:cs typeface="Berlingske Sans Offc" panose="02000503050000020004" pitchFamily="2" charset="0"/>
              </a:rPr>
              <a:t>Indsæt</a:t>
            </a:r>
            <a:br>
              <a:rPr lang="da-DK" altLang="da-DK" sz="900" b="0" noProof="1">
                <a:solidFill>
                  <a:schemeClr val="tx1"/>
                </a:solidFill>
                <a:latin typeface="+mn-lt"/>
                <a:cs typeface="Berlingske Sans Offc" panose="02000503050000020004" pitchFamily="2" charset="0"/>
              </a:rPr>
            </a:br>
            <a:r>
              <a:rPr lang="da-DK" altLang="da-DK" sz="900" b="0" noProof="1">
                <a:solidFill>
                  <a:schemeClr val="tx1"/>
                </a:solidFill>
                <a:latin typeface="+mn-lt"/>
                <a:cs typeface="Berlingske Sans Offc" panose="02000503050000020004" pitchFamily="2" charset="0"/>
              </a:rPr>
              <a:t>(indtast evt. tekst i sidefod)</a:t>
            </a:r>
          </a:p>
          <a:p>
            <a:pPr eaLnBrk="1" hangingPunct="1">
              <a:spcAft>
                <a:spcPts val="600"/>
              </a:spcAft>
              <a:defRPr/>
            </a:pPr>
            <a:r>
              <a:rPr lang="da-DK" altLang="da-DK" sz="900" b="0" noProof="1">
                <a:solidFill>
                  <a:schemeClr val="tx1"/>
                </a:solidFill>
                <a:latin typeface="+mn-lt"/>
                <a:cs typeface="Berlingske Sans Offc" panose="02000503050000020004" pitchFamily="2" charset="0"/>
              </a:rPr>
              <a:t>Vælg </a:t>
            </a:r>
            <a:r>
              <a:rPr lang="da-DK" altLang="da-DK" sz="900" b="1" noProof="1">
                <a:solidFill>
                  <a:schemeClr val="tx1"/>
                </a:solidFill>
                <a:latin typeface="+mn-lt"/>
                <a:cs typeface="Berlingske Sans Offc" panose="02000503050000020004" pitchFamily="2" charset="0"/>
              </a:rPr>
              <a:t>Anvend på alle </a:t>
            </a:r>
            <a:r>
              <a:rPr lang="da-DK" altLang="da-DK" sz="900" b="0" noProof="1">
                <a:solidFill>
                  <a:schemeClr val="tx1"/>
                </a:solidFill>
                <a:latin typeface="+mn-lt"/>
                <a:cs typeface="Berlingske Sans Offc" panose="02000503050000020004" pitchFamily="2" charset="0"/>
              </a:rPr>
              <a:t>eller </a:t>
            </a:r>
            <a:r>
              <a:rPr lang="da-DK" altLang="da-DK" sz="900" b="1" noProof="1">
                <a:solidFill>
                  <a:schemeClr val="tx1"/>
                </a:solidFill>
                <a:latin typeface="+mn-lt"/>
                <a:cs typeface="Berlingske Sans Offc" panose="02000503050000020004" pitchFamily="2" charset="0"/>
              </a:rPr>
              <a:t>Anvend</a:t>
            </a:r>
            <a:r>
              <a:rPr lang="da-DK" altLang="da-DK" sz="900" b="0" noProof="1">
                <a:solidFill>
                  <a:schemeClr val="tx1"/>
                </a:solidFill>
                <a:latin typeface="+mn-lt"/>
                <a:cs typeface="Berlingske Sans Offc" panose="02000503050000020004" pitchFamily="2" charset="0"/>
              </a:rPr>
              <a:t> hvis det kun skal være på et enkelt slide</a:t>
            </a:r>
          </a:p>
          <a:p>
            <a:pPr eaLnBrk="1" hangingPunct="1">
              <a:spcAft>
                <a:spcPts val="600"/>
              </a:spcAft>
              <a:defRPr/>
            </a:pPr>
            <a:endParaRPr lang="da-DK" sz="900" b="0" noProof="1">
              <a:solidFill>
                <a:schemeClr val="tx1"/>
              </a:solidFill>
              <a:latin typeface="+mn-lt"/>
              <a:cs typeface="Berlingske Sans Offc" panose="02000503050000020004" pitchFamily="2" charset="0"/>
            </a:endParaRPr>
          </a:p>
          <a:p>
            <a:pPr eaLnBrk="1" hangingPunct="1">
              <a:spcAft>
                <a:spcPts val="600"/>
              </a:spcAft>
              <a:defRPr/>
            </a:pPr>
            <a:r>
              <a:rPr lang="da-DK" sz="1600" dirty="0">
                <a:latin typeface="+mn-lt"/>
                <a:cs typeface="Berlingske Sans Offc" panose="02000503050000020004" pitchFamily="2" charset="0"/>
              </a:rPr>
              <a:t>HJÆLPELINJER</a:t>
            </a:r>
            <a:endParaRPr lang="da-DK" sz="1600" b="1" noProof="1">
              <a:solidFill>
                <a:schemeClr val="tx1"/>
              </a:solidFill>
              <a:latin typeface="+mn-lt"/>
              <a:cs typeface="Berlingske Sans Offc" panose="02000503050000020004" pitchFamily="2" charset="0"/>
            </a:endParaRPr>
          </a:p>
          <a:p>
            <a:pPr eaLnBrk="1" hangingPunct="1">
              <a:spcAft>
                <a:spcPts val="600"/>
              </a:spcAft>
              <a:defRPr/>
            </a:pPr>
            <a:r>
              <a:rPr lang="da-DK" altLang="da-DK" sz="900" b="0" noProof="1">
                <a:solidFill>
                  <a:schemeClr val="tx1"/>
                </a:solidFill>
                <a:latin typeface="+mn-lt"/>
                <a:cs typeface="Berlingske Sans Offc" panose="02000503050000020004" pitchFamily="2" charset="0"/>
              </a:rPr>
              <a:t>Klik på fanen </a:t>
            </a:r>
            <a:r>
              <a:rPr lang="da-DK" altLang="da-DK" sz="900" b="1" noProof="1">
                <a:solidFill>
                  <a:schemeClr val="tx1"/>
                </a:solidFill>
                <a:latin typeface="+mn-lt"/>
                <a:cs typeface="Berlingske Sans Offc" panose="02000503050000020004" pitchFamily="2" charset="0"/>
              </a:rPr>
              <a:t>Vis </a:t>
            </a:r>
            <a:r>
              <a:rPr lang="da-DK" altLang="da-DK" sz="900" b="0" noProof="1">
                <a:solidFill>
                  <a:schemeClr val="tx1"/>
                </a:solidFill>
                <a:latin typeface="+mn-lt"/>
                <a:cs typeface="Berlingske Sans Offc" panose="02000503050000020004" pitchFamily="2" charset="0"/>
              </a:rPr>
              <a:t>og sæt hak ved </a:t>
            </a:r>
            <a:r>
              <a:rPr lang="da-DK" altLang="da-DK" sz="900" b="1" noProof="1">
                <a:solidFill>
                  <a:schemeClr val="tx1"/>
                </a:solidFill>
                <a:latin typeface="+mn-lt"/>
                <a:cs typeface="Berlingske Sans Offc" panose="02000503050000020004" pitchFamily="2" charset="0"/>
              </a:rPr>
              <a:t>Hjælpelinjer</a:t>
            </a:r>
          </a:p>
          <a:p>
            <a:pPr eaLnBrk="1" hangingPunct="1">
              <a:spcAft>
                <a:spcPts val="600"/>
              </a:spcAft>
              <a:defRPr/>
            </a:pPr>
            <a:br>
              <a:rPr lang="da-DK" altLang="da-DK" sz="900" b="1" noProof="1">
                <a:solidFill>
                  <a:schemeClr val="tx1"/>
                </a:solidFill>
                <a:latin typeface="+mn-lt"/>
                <a:cs typeface="Berlingske Sans Offc" panose="02000503050000020004" pitchFamily="2" charset="0"/>
              </a:rPr>
            </a:br>
            <a:r>
              <a:rPr lang="da-DK" altLang="da-DK" sz="900" b="1" noProof="1">
                <a:solidFill>
                  <a:schemeClr val="tx1"/>
                </a:solidFill>
                <a:latin typeface="+mn-lt"/>
                <a:cs typeface="Berlingske Sans Offc" panose="02000503050000020004" pitchFamily="2" charset="0"/>
              </a:rPr>
              <a:t>TIP: Alt + F9 </a:t>
            </a:r>
            <a:r>
              <a:rPr lang="da-DK" altLang="da-DK" sz="900" b="0" noProof="1">
                <a:solidFill>
                  <a:schemeClr val="tx1"/>
                </a:solidFill>
                <a:latin typeface="+mn-lt"/>
                <a:cs typeface="Berlingske Sans Offc" panose="02000503050000020004" pitchFamily="2" charset="0"/>
              </a:rPr>
              <a:t>for hurtig visning af hjælpelinjer</a:t>
            </a:r>
          </a:p>
          <a:p>
            <a:pPr eaLnBrk="1" hangingPunct="1">
              <a:spcAft>
                <a:spcPts val="600"/>
              </a:spcAft>
              <a:defRPr/>
            </a:pPr>
            <a:endParaRPr lang="da-DK" altLang="da-DK" sz="900" b="0" noProof="1">
              <a:solidFill>
                <a:schemeClr val="tx1"/>
              </a:solidFill>
              <a:latin typeface="+mn-lt"/>
              <a:cs typeface="Berlingske Sans Offc" panose="02000503050000020004" pitchFamily="2" charset="0"/>
            </a:endParaRPr>
          </a:p>
        </p:txBody>
      </p:sp>
      <p:pic>
        <p:nvPicPr>
          <p:cNvPr id="3" name="Picture 2">
            <a:extLst>
              <a:ext uri="{FF2B5EF4-FFF2-40B4-BE49-F238E27FC236}">
                <a16:creationId xmlns:a16="http://schemas.microsoft.com/office/drawing/2014/main" id="{4C8C8420-1956-4D8D-85A2-8D596BA13AB4}"/>
              </a:ext>
            </a:extLst>
          </p:cNvPr>
          <p:cNvPicPr>
            <a:picLocks noChangeAspect="1"/>
          </p:cNvPicPr>
          <p:nvPr userDrawn="1"/>
        </p:nvPicPr>
        <p:blipFill>
          <a:blip r:embed="rId2"/>
          <a:stretch>
            <a:fillRect/>
          </a:stretch>
        </p:blipFill>
        <p:spPr>
          <a:xfrm>
            <a:off x="3122874" y="3852445"/>
            <a:ext cx="257143" cy="285714"/>
          </a:xfrm>
          <a:prstGeom prst="rect">
            <a:avLst/>
          </a:prstGeom>
        </p:spPr>
      </p:pic>
      <p:pic>
        <p:nvPicPr>
          <p:cNvPr id="34" name="Picture 33">
            <a:extLst>
              <a:ext uri="{FF2B5EF4-FFF2-40B4-BE49-F238E27FC236}">
                <a16:creationId xmlns:a16="http://schemas.microsoft.com/office/drawing/2014/main" id="{8930DBB6-AA18-4CCC-8A74-1A211F07B459}"/>
              </a:ext>
            </a:extLst>
          </p:cNvPr>
          <p:cNvPicPr>
            <a:picLocks noChangeAspect="1"/>
          </p:cNvPicPr>
          <p:nvPr userDrawn="1"/>
        </p:nvPicPr>
        <p:blipFill rotWithShape="1">
          <a:blip r:embed="rId3"/>
          <a:srcRect l="3901" t="45142" r="62601" b="9046"/>
          <a:stretch/>
        </p:blipFill>
        <p:spPr>
          <a:xfrm>
            <a:off x="6548170" y="3369468"/>
            <a:ext cx="341204" cy="321707"/>
          </a:xfrm>
          <a:prstGeom prst="rect">
            <a:avLst/>
          </a:prstGeom>
        </p:spPr>
      </p:pic>
      <p:pic>
        <p:nvPicPr>
          <p:cNvPr id="2" name="Billede 1">
            <a:extLst>
              <a:ext uri="{FF2B5EF4-FFF2-40B4-BE49-F238E27FC236}">
                <a16:creationId xmlns:a16="http://schemas.microsoft.com/office/drawing/2014/main" id="{0C22BDAC-B124-43F1-8284-B7ABECB11D4C}"/>
              </a:ext>
            </a:extLst>
          </p:cNvPr>
          <p:cNvPicPr>
            <a:picLocks noChangeAspect="1"/>
          </p:cNvPicPr>
          <p:nvPr userDrawn="1"/>
        </p:nvPicPr>
        <p:blipFill>
          <a:blip r:embed="rId4"/>
          <a:stretch>
            <a:fillRect/>
          </a:stretch>
        </p:blipFill>
        <p:spPr>
          <a:xfrm>
            <a:off x="3128321" y="4747052"/>
            <a:ext cx="308589" cy="528030"/>
          </a:xfrm>
          <a:prstGeom prst="rect">
            <a:avLst/>
          </a:prstGeom>
        </p:spPr>
      </p:pic>
      <p:pic>
        <p:nvPicPr>
          <p:cNvPr id="5" name="Billede 4">
            <a:extLst>
              <a:ext uri="{FF2B5EF4-FFF2-40B4-BE49-F238E27FC236}">
                <a16:creationId xmlns:a16="http://schemas.microsoft.com/office/drawing/2014/main" id="{33DEAD47-C86F-4141-B5C1-25878B11926F}"/>
              </a:ext>
            </a:extLst>
          </p:cNvPr>
          <p:cNvPicPr>
            <a:picLocks noChangeAspect="1"/>
          </p:cNvPicPr>
          <p:nvPr userDrawn="1"/>
        </p:nvPicPr>
        <p:blipFill rotWithShape="1">
          <a:blip r:embed="rId5"/>
          <a:srcRect l="3031"/>
          <a:stretch/>
        </p:blipFill>
        <p:spPr>
          <a:xfrm>
            <a:off x="6620584" y="2263383"/>
            <a:ext cx="496606" cy="172842"/>
          </a:xfrm>
          <a:prstGeom prst="rect">
            <a:avLst/>
          </a:prstGeom>
        </p:spPr>
      </p:pic>
      <p:pic>
        <p:nvPicPr>
          <p:cNvPr id="6" name="Billede 5">
            <a:extLst>
              <a:ext uri="{FF2B5EF4-FFF2-40B4-BE49-F238E27FC236}">
                <a16:creationId xmlns:a16="http://schemas.microsoft.com/office/drawing/2014/main" id="{B1665661-0DB0-4C2E-A6CA-698F364812D0}"/>
              </a:ext>
            </a:extLst>
          </p:cNvPr>
          <p:cNvPicPr>
            <a:picLocks noChangeAspect="1"/>
          </p:cNvPicPr>
          <p:nvPr userDrawn="1"/>
        </p:nvPicPr>
        <p:blipFill>
          <a:blip r:embed="rId6"/>
          <a:stretch>
            <a:fillRect/>
          </a:stretch>
        </p:blipFill>
        <p:spPr>
          <a:xfrm>
            <a:off x="6624314" y="4050963"/>
            <a:ext cx="366043" cy="480431"/>
          </a:xfrm>
          <a:prstGeom prst="rect">
            <a:avLst/>
          </a:prstGeom>
        </p:spPr>
      </p:pic>
      <p:pic>
        <p:nvPicPr>
          <p:cNvPr id="18" name="Picture 17">
            <a:extLst>
              <a:ext uri="{FF2B5EF4-FFF2-40B4-BE49-F238E27FC236}">
                <a16:creationId xmlns:a16="http://schemas.microsoft.com/office/drawing/2014/main" id="{B45B4842-526F-49BC-BF80-0BF98368A0C3}"/>
              </a:ext>
            </a:extLst>
          </p:cNvPr>
          <p:cNvPicPr>
            <a:picLocks noChangeAspect="1"/>
          </p:cNvPicPr>
          <p:nvPr userDrawn="1"/>
        </p:nvPicPr>
        <p:blipFill>
          <a:blip r:embed="rId7"/>
          <a:stretch>
            <a:fillRect/>
          </a:stretch>
        </p:blipFill>
        <p:spPr>
          <a:xfrm>
            <a:off x="3123415" y="3084879"/>
            <a:ext cx="457143" cy="257143"/>
          </a:xfrm>
          <a:prstGeom prst="rect">
            <a:avLst/>
          </a:prstGeom>
        </p:spPr>
      </p:pic>
      <p:pic>
        <p:nvPicPr>
          <p:cNvPr id="20" name="Picture 19">
            <a:extLst>
              <a:ext uri="{FF2B5EF4-FFF2-40B4-BE49-F238E27FC236}">
                <a16:creationId xmlns:a16="http://schemas.microsoft.com/office/drawing/2014/main" id="{9E3AF786-FE3C-4952-BA84-3A083206C1D6}"/>
              </a:ext>
            </a:extLst>
          </p:cNvPr>
          <p:cNvPicPr>
            <a:picLocks noChangeAspect="1"/>
          </p:cNvPicPr>
          <p:nvPr userDrawn="1"/>
        </p:nvPicPr>
        <p:blipFill>
          <a:blip r:embed="rId8"/>
          <a:stretch>
            <a:fillRect/>
          </a:stretch>
        </p:blipFill>
        <p:spPr>
          <a:xfrm>
            <a:off x="3129295" y="5424820"/>
            <a:ext cx="475428" cy="176762"/>
          </a:xfrm>
          <a:prstGeom prst="rect">
            <a:avLst/>
          </a:prstGeom>
        </p:spPr>
      </p:pic>
      <p:sp>
        <p:nvSpPr>
          <p:cNvPr id="7" name="Pladsholder til sidefod 6">
            <a:extLst>
              <a:ext uri="{FF2B5EF4-FFF2-40B4-BE49-F238E27FC236}">
                <a16:creationId xmlns:a16="http://schemas.microsoft.com/office/drawing/2014/main" id="{2236FD73-DD76-469B-A90C-2477146B182C}"/>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da-DK" dirty="0"/>
          </a:p>
        </p:txBody>
      </p:sp>
      <p:sp>
        <p:nvSpPr>
          <p:cNvPr id="8" name="Pladsholder til slidenummer 7">
            <a:extLst>
              <a:ext uri="{FF2B5EF4-FFF2-40B4-BE49-F238E27FC236}">
                <a16:creationId xmlns:a16="http://schemas.microsoft.com/office/drawing/2014/main" id="{8F58A50B-B226-4E51-951A-72B708C82DA8}"/>
              </a:ext>
              <a:ext uri="{C183D7F6-B498-43B3-948B-1728B52AA6E4}">
                <adec:decorative xmlns:adec="http://schemas.microsoft.com/office/drawing/2017/decorative" val="1"/>
              </a:ext>
            </a:extLst>
          </p:cNvPr>
          <p:cNvSpPr>
            <a:spLocks noGrp="1"/>
          </p:cNvSpPr>
          <p:nvPr>
            <p:ph type="sldNum" sz="quarter" idx="12"/>
          </p:nvPr>
        </p:nvSpPr>
        <p:spPr/>
        <p:txBody>
          <a:bodyPr/>
          <a:lstStyle/>
          <a:p>
            <a:r>
              <a:rPr lang="da-DK" dirty="0"/>
              <a:t>Side </a:t>
            </a:r>
            <a:fld id="{24FE9190-32A4-4142-B974-51D02F8446C9}" type="slidenum">
              <a:rPr lang="da-DK" smtClean="0"/>
              <a:pPr/>
              <a:t>‹nr.›</a:t>
            </a:fld>
            <a:endParaRPr lang="da-DK" dirty="0"/>
          </a:p>
        </p:txBody>
      </p:sp>
    </p:spTree>
    <p:extLst>
      <p:ext uri="{BB962C8B-B14F-4D97-AF65-F5344CB8AC3E}">
        <p14:creationId xmlns:p14="http://schemas.microsoft.com/office/powerpoint/2010/main" val="3782225863"/>
      </p:ext>
    </p:extLst>
  </p:cSld>
  <p:clrMapOvr>
    <a:masterClrMapping/>
  </p:clrMapOvr>
  <p:hf hdr="0" dt="0"/>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gt;Brug ikke layouts efter dette &gt;&gt;">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124504-36FD-4753-851D-5B7D02D4A2D1}"/>
              </a:ext>
            </a:extLst>
          </p:cNvPr>
          <p:cNvSpPr/>
          <p:nvPr userDrawn="1"/>
        </p:nvSpPr>
        <p:spPr bwMode="white">
          <a:xfrm>
            <a:off x="0" y="0"/>
            <a:ext cx="12192000" cy="6858000"/>
          </a:xfrm>
          <a:prstGeom prst="rect">
            <a:avLst/>
          </a:prstGeom>
          <a:solidFill>
            <a:schemeClr val="tx1"/>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da-DK" sz="1400" dirty="0" err="1">
              <a:solidFill>
                <a:schemeClr val="tx1"/>
              </a:solidFill>
            </a:endParaRPr>
          </a:p>
        </p:txBody>
      </p:sp>
      <p:sp>
        <p:nvSpPr>
          <p:cNvPr id="5" name="Do not use"/>
          <p:cNvSpPr txBox="1"/>
          <p:nvPr userDrawn="1"/>
        </p:nvSpPr>
        <p:spPr>
          <a:xfrm>
            <a:off x="430213" y="656823"/>
            <a:ext cx="11356977" cy="2893100"/>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da-DK" sz="4400" b="0" noProof="0" dirty="0">
                <a:solidFill>
                  <a:schemeClr val="bg1"/>
                </a:solidFill>
              </a:rPr>
              <a:t>Hvis du ser andre </a:t>
            </a:r>
            <a:r>
              <a:rPr lang="da-DK" sz="4400" b="1" i="1" noProof="0" dirty="0">
                <a:solidFill>
                  <a:schemeClr val="bg1"/>
                </a:solidFill>
              </a:rPr>
              <a:t>layouts efter dette,</a:t>
            </a:r>
            <a:br>
              <a:rPr lang="da-DK" sz="4400" b="0" i="0" noProof="0" dirty="0">
                <a:solidFill>
                  <a:schemeClr val="bg1"/>
                </a:solidFill>
              </a:rPr>
            </a:br>
            <a:r>
              <a:rPr lang="da-DK" sz="4400" b="0" noProof="0" dirty="0">
                <a:solidFill>
                  <a:schemeClr val="bg1"/>
                </a:solidFill>
              </a:rPr>
              <a:t>brug dem ikke. Disse layouts </a:t>
            </a:r>
            <a:r>
              <a:rPr lang="da-DK" sz="4400" b="1" i="1" u="none" noProof="0" dirty="0">
                <a:solidFill>
                  <a:schemeClr val="bg1"/>
                </a:solidFill>
              </a:rPr>
              <a:t>tilhører ikke </a:t>
            </a:r>
            <a:r>
              <a:rPr lang="da-DK" sz="4400" b="0" i="0" u="none" noProof="0" dirty="0">
                <a:solidFill>
                  <a:schemeClr val="bg1"/>
                </a:solidFill>
              </a:rPr>
              <a:t>vores </a:t>
            </a:r>
            <a:r>
              <a:rPr lang="da-DK" sz="4400" b="0" i="0" u="none" noProof="1">
                <a:solidFill>
                  <a:schemeClr val="bg1"/>
                </a:solidFill>
              </a:rPr>
              <a:t>corporate</a:t>
            </a:r>
            <a:r>
              <a:rPr lang="da-DK" sz="4400" b="0" i="0" u="none" noProof="0" dirty="0">
                <a:solidFill>
                  <a:schemeClr val="bg1"/>
                </a:solidFill>
              </a:rPr>
              <a:t> </a:t>
            </a:r>
            <a:r>
              <a:rPr lang="da-DK" sz="4400" b="0" noProof="0" dirty="0">
                <a:solidFill>
                  <a:schemeClr val="bg1"/>
                </a:solidFill>
              </a:rPr>
              <a:t>skabelon.</a:t>
            </a:r>
            <a:br>
              <a:rPr lang="da-DK" sz="2800" b="0" noProof="0" dirty="0">
                <a:solidFill>
                  <a:schemeClr val="bg1"/>
                </a:solidFill>
              </a:rPr>
            </a:br>
            <a:br>
              <a:rPr lang="da-DK" sz="2800" b="0" noProof="0" dirty="0">
                <a:solidFill>
                  <a:schemeClr val="bg1"/>
                </a:solidFill>
              </a:rPr>
            </a:br>
            <a:endParaRPr lang="da-DK" sz="2800" b="0" noProof="0" dirty="0">
              <a:solidFill>
                <a:schemeClr val="bg1"/>
              </a:solidFill>
            </a:endParaRPr>
          </a:p>
        </p:txBody>
      </p:sp>
      <p:grpSp>
        <p:nvGrpSpPr>
          <p:cNvPr id="4" name="Group 3">
            <a:extLst>
              <a:ext uri="{FF2B5EF4-FFF2-40B4-BE49-F238E27FC236}">
                <a16:creationId xmlns:a16="http://schemas.microsoft.com/office/drawing/2014/main" id="{2BEB5E5A-DA85-4D5B-80B9-F94482F55D76}"/>
              </a:ext>
            </a:extLst>
          </p:cNvPr>
          <p:cNvGrpSpPr/>
          <p:nvPr userDrawn="1"/>
        </p:nvGrpSpPr>
        <p:grpSpPr bwMode="black">
          <a:xfrm rot="8100000">
            <a:off x="10404874" y="3325226"/>
            <a:ext cx="1036788" cy="1036788"/>
            <a:chOff x="6096000" y="4963130"/>
            <a:chExt cx="1456719" cy="1456719"/>
          </a:xfrm>
          <a:solidFill>
            <a:schemeClr val="bg1"/>
          </a:solidFill>
        </p:grpSpPr>
        <p:sp>
          <p:nvSpPr>
            <p:cNvPr id="3" name="Rectangle 2">
              <a:extLst>
                <a:ext uri="{FF2B5EF4-FFF2-40B4-BE49-F238E27FC236}">
                  <a16:creationId xmlns:a16="http://schemas.microsoft.com/office/drawing/2014/main" id="{C823227E-A862-4A7F-BC20-0D107430AB2C}"/>
                </a:ext>
              </a:extLst>
            </p:cNvPr>
            <p:cNvSpPr/>
            <p:nvPr userDrawn="1"/>
          </p:nvSpPr>
          <p:spPr bwMode="black">
            <a:xfrm rot="5400000">
              <a:off x="5534135" y="5524995"/>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da-DK" sz="1400" dirty="0" err="1">
                <a:solidFill>
                  <a:schemeClr val="tx1"/>
                </a:solidFill>
              </a:endParaRPr>
            </a:p>
          </p:txBody>
        </p:sp>
        <p:sp>
          <p:nvSpPr>
            <p:cNvPr id="6" name="Rectangle 5">
              <a:extLst>
                <a:ext uri="{FF2B5EF4-FFF2-40B4-BE49-F238E27FC236}">
                  <a16:creationId xmlns:a16="http://schemas.microsoft.com/office/drawing/2014/main" id="{08501AE6-6504-4184-9443-E89AFACF769D}"/>
                </a:ext>
              </a:extLst>
            </p:cNvPr>
            <p:cNvSpPr/>
            <p:nvPr userDrawn="1"/>
          </p:nvSpPr>
          <p:spPr bwMode="black">
            <a:xfrm rot="10800000">
              <a:off x="6096000" y="4963130"/>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da-DK" sz="1400" dirty="0" err="1">
                <a:solidFill>
                  <a:schemeClr val="tx1"/>
                </a:solidFill>
              </a:endParaRPr>
            </a:p>
          </p:txBody>
        </p:sp>
      </p:grpSp>
      <p:sp>
        <p:nvSpPr>
          <p:cNvPr id="12" name="Rectangle 11">
            <a:extLst>
              <a:ext uri="{FF2B5EF4-FFF2-40B4-BE49-F238E27FC236}">
                <a16:creationId xmlns:a16="http://schemas.microsoft.com/office/drawing/2014/main" id="{67CEE09B-6EE1-4BF2-85A3-DE69E91BC4C6}"/>
              </a:ext>
            </a:extLst>
          </p:cNvPr>
          <p:cNvSpPr/>
          <p:nvPr userDrawn="1"/>
        </p:nvSpPr>
        <p:spPr>
          <a:xfrm>
            <a:off x="472536" y="2986685"/>
            <a:ext cx="10152346" cy="1631216"/>
          </a:xfrm>
          <a:prstGeom prst="rect">
            <a:avLst/>
          </a:prstGeom>
        </p:spPr>
        <p:txBody>
          <a:bodyPr wrap="square">
            <a:spAutoFit/>
          </a:bodyPr>
          <a:lstStyle/>
          <a:p>
            <a:pPr algn="ctr"/>
            <a:r>
              <a:rPr lang="da-DK" sz="10000" b="1" i="1" noProof="0" dirty="0">
                <a:solidFill>
                  <a:schemeClr val="bg1"/>
                </a:solidFill>
              </a:rPr>
              <a:t>Brug dem ikke </a:t>
            </a:r>
            <a:endParaRPr lang="da-DK" sz="10000" b="1" i="1" noProof="0" dirty="0"/>
          </a:p>
        </p:txBody>
      </p:sp>
      <p:sp>
        <p:nvSpPr>
          <p:cNvPr id="16" name="Do not use">
            <a:extLst>
              <a:ext uri="{FF2B5EF4-FFF2-40B4-BE49-F238E27FC236}">
                <a16:creationId xmlns:a16="http://schemas.microsoft.com/office/drawing/2014/main" id="{A8FA78FA-4D94-4717-B7C6-6F86378D6B01}"/>
              </a:ext>
            </a:extLst>
          </p:cNvPr>
          <p:cNvSpPr txBox="1"/>
          <p:nvPr userDrawn="1"/>
        </p:nvSpPr>
        <p:spPr>
          <a:xfrm>
            <a:off x="430214" y="5186455"/>
            <a:ext cx="11356974" cy="969496"/>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da-DK" sz="2000" b="0" noProof="0" dirty="0">
                <a:solidFill>
                  <a:schemeClr val="bg1"/>
                </a:solidFill>
              </a:rPr>
              <a:t>Pga. PowerPoints standard Kopier/Indsæt funktionalitet kan ekstra uønskede layouts forekomme.</a:t>
            </a:r>
          </a:p>
          <a:p>
            <a:pPr marL="0" marR="0" indent="0" algn="ctr" fontAlgn="auto">
              <a:lnSpc>
                <a:spcPct val="100000"/>
              </a:lnSpc>
              <a:spcBef>
                <a:spcPts val="600"/>
              </a:spcBef>
              <a:spcAft>
                <a:spcPts val="0"/>
              </a:spcAft>
              <a:buClr>
                <a:srgbClr val="003755"/>
              </a:buClr>
              <a:buSzTx/>
              <a:buFontTx/>
              <a:buNone/>
              <a:tabLst/>
            </a:pPr>
            <a:r>
              <a:rPr lang="da-DK" sz="2000" b="0" noProof="0" dirty="0">
                <a:solidFill>
                  <a:schemeClr val="bg1"/>
                </a:solidFill>
              </a:rPr>
              <a:t>OBS! Layouts efter dette kan indeholde potentiel fortrolig information.</a:t>
            </a:r>
            <a:br>
              <a:rPr lang="da-DK" sz="1800" b="0" noProof="0" dirty="0">
                <a:solidFill>
                  <a:schemeClr val="bg1"/>
                </a:solidFill>
              </a:rPr>
            </a:br>
            <a:endParaRPr lang="da-DK" sz="1800" b="0" noProof="0" dirty="0">
              <a:solidFill>
                <a:schemeClr val="bg1"/>
              </a:solidFill>
            </a:endParaRPr>
          </a:p>
        </p:txBody>
      </p:sp>
      <p:sp>
        <p:nvSpPr>
          <p:cNvPr id="9" name="Date Placeholder 2">
            <a:extLst>
              <a:ext uri="{FF2B5EF4-FFF2-40B4-BE49-F238E27FC236}">
                <a16:creationId xmlns:a16="http://schemas.microsoft.com/office/drawing/2014/main" id="{B12B154D-76F1-409D-A798-AA5203EE7F44}"/>
              </a:ext>
            </a:extLst>
          </p:cNvPr>
          <p:cNvSpPr>
            <a:spLocks noGrp="1"/>
          </p:cNvSpPr>
          <p:nvPr>
            <p:ph type="dt" sz="half" idx="10"/>
          </p:nvPr>
        </p:nvSpPr>
        <p:spPr>
          <a:xfrm>
            <a:off x="0" y="6912000"/>
            <a:ext cx="0" cy="0"/>
          </a:xfrm>
          <a:prstGeom prst="rect">
            <a:avLst/>
          </a:prstGeom>
        </p:spPr>
        <p:txBody>
          <a:bodyPr/>
          <a:lstStyle>
            <a:lvl1pPr>
              <a:defRPr>
                <a:noFill/>
              </a:defRPr>
            </a:lvl1pPr>
          </a:lstStyle>
          <a:p>
            <a:fld id="{255BB0D2-F514-496F-A093-7FB9296E4061}" type="datetime2">
              <a:rPr lang="da-DK" smtClean="0"/>
              <a:t>29. juni 2026</a:t>
            </a:fld>
            <a:endParaRPr lang="da-DK" dirty="0"/>
          </a:p>
        </p:txBody>
      </p:sp>
      <p:sp>
        <p:nvSpPr>
          <p:cNvPr id="10" name="Footer Placeholder 3">
            <a:extLst>
              <a:ext uri="{FF2B5EF4-FFF2-40B4-BE49-F238E27FC236}">
                <a16:creationId xmlns:a16="http://schemas.microsoft.com/office/drawing/2014/main" id="{7D212C3A-1726-4BC5-8AF1-72D08F6358E7}"/>
              </a:ext>
            </a:extLst>
          </p:cNvPr>
          <p:cNvSpPr>
            <a:spLocks noGrp="1"/>
          </p:cNvSpPr>
          <p:nvPr>
            <p:ph type="ftr" sz="quarter" idx="11"/>
          </p:nvPr>
        </p:nvSpPr>
        <p:spPr>
          <a:xfrm>
            <a:off x="0" y="6912000"/>
            <a:ext cx="0" cy="0"/>
          </a:xfrm>
          <a:prstGeom prst="rect">
            <a:avLst/>
          </a:prstGeom>
        </p:spPr>
        <p:txBody>
          <a:bodyPr/>
          <a:lstStyle>
            <a:lvl1pPr>
              <a:defRPr>
                <a:noFill/>
              </a:defRPr>
            </a:lvl1pPr>
          </a:lstStyle>
          <a:p>
            <a:endParaRPr lang="da-DK" dirty="0"/>
          </a:p>
        </p:txBody>
      </p:sp>
      <p:sp>
        <p:nvSpPr>
          <p:cNvPr id="11" name="Slide Number Placeholder 4">
            <a:extLst>
              <a:ext uri="{FF2B5EF4-FFF2-40B4-BE49-F238E27FC236}">
                <a16:creationId xmlns:a16="http://schemas.microsoft.com/office/drawing/2014/main" id="{989D5CFC-5012-4F36-B4E7-CE36F67CD235}"/>
              </a:ext>
            </a:extLst>
          </p:cNvPr>
          <p:cNvSpPr>
            <a:spLocks noGrp="1"/>
          </p:cNvSpPr>
          <p:nvPr>
            <p:ph type="sldNum" sz="quarter" idx="12"/>
          </p:nvPr>
        </p:nvSpPr>
        <p:spPr>
          <a:xfrm flipV="1">
            <a:off x="0" y="6912000"/>
            <a:ext cx="0" cy="0"/>
          </a:xfrm>
          <a:prstGeom prst="rect">
            <a:avLst/>
          </a:prstGeo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4886622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orside C">
    <p:spTree>
      <p:nvGrpSpPr>
        <p:cNvPr id="1" name=""/>
        <p:cNvGrpSpPr/>
        <p:nvPr/>
      </p:nvGrpSpPr>
      <p:grpSpPr>
        <a:xfrm>
          <a:off x="0" y="0"/>
          <a:ext cx="0" cy="0"/>
          <a:chOff x="0" y="0"/>
          <a:chExt cx="0" cy="0"/>
        </a:xfrm>
      </p:grpSpPr>
      <p:sp>
        <p:nvSpPr>
          <p:cNvPr id="24" name="Footer Placeholder 4" hidden="1">
            <a:extLst>
              <a:ext uri="{FF2B5EF4-FFF2-40B4-BE49-F238E27FC236}">
                <a16:creationId xmlns:a16="http://schemas.microsoft.com/office/drawing/2014/main" id="{3409FD16-2C32-4EE0-9120-719AD3FFEBA5}"/>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ph type="ftr" sz="quarter" idx="3"/>
          </p:nvPr>
        </p:nvSpPr>
        <p:spPr>
          <a:xfrm>
            <a:off x="0" y="6876000"/>
            <a:ext cx="0" cy="0"/>
          </a:xfrm>
          <a:prstGeom prst="rect">
            <a:avLst/>
          </a:prstGeom>
        </p:spPr>
        <p:txBody>
          <a:bodyPr vert="horz" lIns="0" tIns="0" rIns="0" bIns="0" rtlCol="0" anchor="b" anchorCtr="0"/>
          <a:lstStyle>
            <a:lvl1pPr algn="ctr">
              <a:defRPr sz="100">
                <a:noFill/>
              </a:defRPr>
            </a:lvl1pPr>
          </a:lstStyle>
          <a:p>
            <a:endParaRPr lang="da-DK" dirty="0"/>
          </a:p>
        </p:txBody>
      </p:sp>
      <p:sp>
        <p:nvSpPr>
          <p:cNvPr id="25" name="Slide Number Placeholder 5" hidden="1">
            <a:extLst>
              <a:ext uri="{FF2B5EF4-FFF2-40B4-BE49-F238E27FC236}">
                <a16:creationId xmlns:a16="http://schemas.microsoft.com/office/drawing/2014/main" id="{5765F149-20D0-4F04-908C-55B1929817F9}"/>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ph type="sldNum" sz="quarter" idx="4"/>
          </p:nvPr>
        </p:nvSpPr>
        <p:spPr>
          <a:xfrm>
            <a:off x="0" y="6876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da-DK" smtClean="0"/>
              <a:pPr/>
              <a:t>‹nr.›</a:t>
            </a:fld>
            <a:endParaRPr lang="da-DK" dirty="0"/>
          </a:p>
        </p:txBody>
      </p:sp>
      <p:sp>
        <p:nvSpPr>
          <p:cNvPr id="16" name="Pladsholder til dato 19" hidden="1">
            <a:extLst>
              <a:ext uri="{FF2B5EF4-FFF2-40B4-BE49-F238E27FC236}">
                <a16:creationId xmlns:a16="http://schemas.microsoft.com/office/drawing/2014/main" id="{4CF4EBB8-1922-48E6-9EF9-B55B07FA2A87}"/>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ph type="dt" sz="half" idx="2"/>
          </p:nvPr>
        </p:nvSpPr>
        <p:spPr>
          <a:xfrm>
            <a:off x="0" y="6858000"/>
            <a:ext cx="0" cy="0"/>
          </a:xfrm>
          <a:prstGeom prst="rect">
            <a:avLst/>
          </a:prstGeom>
        </p:spPr>
        <p:txBody>
          <a:bodyPr vert="horz" lIns="0" tIns="0" rIns="0" bIns="0" rtlCol="0" anchor="ctr"/>
          <a:lstStyle>
            <a:lvl1pPr algn="r">
              <a:defRPr sz="100">
                <a:noFill/>
              </a:defRPr>
            </a:lvl1pPr>
          </a:lstStyle>
          <a:p>
            <a:fld id="{264119C3-6EB1-4E24-AF0C-749C2BDD5B55}" type="datetime2">
              <a:rPr lang="da-DK" smtClean="0"/>
              <a:t>29. juni 2026</a:t>
            </a:fld>
            <a:endParaRPr lang="da-DK" dirty="0"/>
          </a:p>
        </p:txBody>
      </p:sp>
      <p:sp>
        <p:nvSpPr>
          <p:cNvPr id="20" name="Baggrundsfarve">
            <a:extLst>
              <a:ext uri="{FF2B5EF4-FFF2-40B4-BE49-F238E27FC236}">
                <a16:creationId xmlns:a16="http://schemas.microsoft.com/office/drawing/2014/main" id="{966784AF-5259-440C-839B-4658557D7992}"/>
              </a:ext>
            </a:extLst>
          </p:cNvPr>
          <p:cNvSpPr/>
          <p:nvPr userDrawn="1"/>
        </p:nvSpPr>
        <p:spPr>
          <a:xfrm>
            <a:off x="0" y="0"/>
            <a:ext cx="12193200" cy="6861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grpSp>
        <p:nvGrpSpPr>
          <p:cNvPr id="5" name="Mønster">
            <a:extLst>
              <a:ext uri="{FF2B5EF4-FFF2-40B4-BE49-F238E27FC236}">
                <a16:creationId xmlns:a16="http://schemas.microsoft.com/office/drawing/2014/main" id="{C6E0E2A3-E3D5-4C95-95E0-FCD632DB3FE2}"/>
              </a:ext>
            </a:extLst>
          </p:cNvPr>
          <p:cNvGrpSpPr>
            <a:grpSpLocks noChangeAspect="1"/>
          </p:cNvGrpSpPr>
          <p:nvPr userDrawn="1"/>
        </p:nvGrpSpPr>
        <p:grpSpPr bwMode="auto">
          <a:xfrm>
            <a:off x="0" y="0"/>
            <a:ext cx="12184583" cy="6858000"/>
            <a:chOff x="0" y="0"/>
            <a:chExt cx="30847" cy="17362"/>
          </a:xfrm>
          <a:solidFill>
            <a:srgbClr val="E0E0E1"/>
          </a:solidFill>
        </p:grpSpPr>
        <p:sp>
          <p:nvSpPr>
            <p:cNvPr id="13" name="Freeform 5">
              <a:extLst>
                <a:ext uri="{FF2B5EF4-FFF2-40B4-BE49-F238E27FC236}">
                  <a16:creationId xmlns:a16="http://schemas.microsoft.com/office/drawing/2014/main" id="{50060964-EB18-4195-8C55-B1C62100B4BB}"/>
                </a:ext>
              </a:extLst>
            </p:cNvPr>
            <p:cNvSpPr>
              <a:spLocks/>
            </p:cNvSpPr>
            <p:nvPr userDrawn="1"/>
          </p:nvSpPr>
          <p:spPr bwMode="auto">
            <a:xfrm>
              <a:off x="16032" y="679"/>
              <a:ext cx="14815" cy="15148"/>
            </a:xfrm>
            <a:custGeom>
              <a:avLst/>
              <a:gdLst>
                <a:gd name="T0" fmla="*/ 6523 w 7377"/>
                <a:gd name="T1" fmla="*/ 0 h 7538"/>
                <a:gd name="T2" fmla="*/ 4813 w 7377"/>
                <a:gd name="T3" fmla="*/ 1133 h 7538"/>
                <a:gd name="T4" fmla="*/ 4811 w 7377"/>
                <a:gd name="T5" fmla="*/ 1137 h 7538"/>
                <a:gd name="T6" fmla="*/ 4263 w 7377"/>
                <a:gd name="T7" fmla="*/ 1503 h 7538"/>
                <a:gd name="T8" fmla="*/ 3714 w 7377"/>
                <a:gd name="T9" fmla="*/ 1137 h 7538"/>
                <a:gd name="T10" fmla="*/ 3713 w 7377"/>
                <a:gd name="T11" fmla="*/ 1133 h 7538"/>
                <a:gd name="T12" fmla="*/ 2002 w 7377"/>
                <a:gd name="T13" fmla="*/ 0 h 7538"/>
                <a:gd name="T14" fmla="*/ 0 w 7377"/>
                <a:gd name="T15" fmla="*/ 2359 h 7538"/>
                <a:gd name="T16" fmla="*/ 250 w 7377"/>
                <a:gd name="T17" fmla="*/ 3501 h 7538"/>
                <a:gd name="T18" fmla="*/ 249 w 7377"/>
                <a:gd name="T19" fmla="*/ 3502 h 7538"/>
                <a:gd name="T20" fmla="*/ 3375 w 7377"/>
                <a:gd name="T21" fmla="*/ 7248 h 7538"/>
                <a:gd name="T22" fmla="*/ 4262 w 7377"/>
                <a:gd name="T23" fmla="*/ 7538 h 7538"/>
                <a:gd name="T24" fmla="*/ 4263 w 7377"/>
                <a:gd name="T25" fmla="*/ 7538 h 7538"/>
                <a:gd name="T26" fmla="*/ 5151 w 7377"/>
                <a:gd name="T27" fmla="*/ 7248 h 7538"/>
                <a:gd name="T28" fmla="*/ 7377 w 7377"/>
                <a:gd name="T29" fmla="*/ 5120 h 7538"/>
                <a:gd name="T30" fmla="*/ 7377 w 7377"/>
                <a:gd name="T31" fmla="*/ 225 h 7538"/>
                <a:gd name="T32" fmla="*/ 6523 w 7377"/>
                <a:gd name="T33" fmla="*/ 0 h 7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377" h="7538">
                  <a:moveTo>
                    <a:pt x="6523" y="0"/>
                  </a:moveTo>
                  <a:cubicBezTo>
                    <a:pt x="5798" y="0"/>
                    <a:pt x="5163" y="453"/>
                    <a:pt x="4813" y="1133"/>
                  </a:cubicBezTo>
                  <a:cubicBezTo>
                    <a:pt x="4811" y="1137"/>
                    <a:pt x="4811" y="1137"/>
                    <a:pt x="4811" y="1137"/>
                  </a:cubicBezTo>
                  <a:cubicBezTo>
                    <a:pt x="4699" y="1355"/>
                    <a:pt x="4495" y="1503"/>
                    <a:pt x="4263" y="1503"/>
                  </a:cubicBezTo>
                  <a:cubicBezTo>
                    <a:pt x="4029" y="1503"/>
                    <a:pt x="3827" y="1355"/>
                    <a:pt x="3714" y="1137"/>
                  </a:cubicBezTo>
                  <a:cubicBezTo>
                    <a:pt x="3713" y="1133"/>
                    <a:pt x="3713" y="1133"/>
                    <a:pt x="3713" y="1133"/>
                  </a:cubicBezTo>
                  <a:cubicBezTo>
                    <a:pt x="3362" y="453"/>
                    <a:pt x="2727" y="0"/>
                    <a:pt x="2002" y="0"/>
                  </a:cubicBezTo>
                  <a:cubicBezTo>
                    <a:pt x="896" y="0"/>
                    <a:pt x="0" y="1056"/>
                    <a:pt x="0" y="2359"/>
                  </a:cubicBezTo>
                  <a:cubicBezTo>
                    <a:pt x="0" y="2774"/>
                    <a:pt x="91" y="3162"/>
                    <a:pt x="250" y="3501"/>
                  </a:cubicBezTo>
                  <a:cubicBezTo>
                    <a:pt x="249" y="3502"/>
                    <a:pt x="249" y="3502"/>
                    <a:pt x="249" y="3502"/>
                  </a:cubicBezTo>
                  <a:cubicBezTo>
                    <a:pt x="960" y="5181"/>
                    <a:pt x="1906" y="6172"/>
                    <a:pt x="3375" y="7248"/>
                  </a:cubicBezTo>
                  <a:cubicBezTo>
                    <a:pt x="3630" y="7448"/>
                    <a:pt x="3934" y="7538"/>
                    <a:pt x="4262" y="7538"/>
                  </a:cubicBezTo>
                  <a:cubicBezTo>
                    <a:pt x="4263" y="7538"/>
                    <a:pt x="4263" y="7538"/>
                    <a:pt x="4263" y="7538"/>
                  </a:cubicBezTo>
                  <a:cubicBezTo>
                    <a:pt x="4591" y="7538"/>
                    <a:pt x="4897" y="7448"/>
                    <a:pt x="5151" y="7248"/>
                  </a:cubicBezTo>
                  <a:cubicBezTo>
                    <a:pt x="6077" y="6569"/>
                    <a:pt x="6795" y="5925"/>
                    <a:pt x="7377" y="5120"/>
                  </a:cubicBezTo>
                  <a:cubicBezTo>
                    <a:pt x="7377" y="225"/>
                    <a:pt x="7377" y="225"/>
                    <a:pt x="7377" y="225"/>
                  </a:cubicBezTo>
                  <a:cubicBezTo>
                    <a:pt x="7118" y="80"/>
                    <a:pt x="6829" y="0"/>
                    <a:pt x="652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14" name="Freeform 6">
              <a:extLst>
                <a:ext uri="{FF2B5EF4-FFF2-40B4-BE49-F238E27FC236}">
                  <a16:creationId xmlns:a16="http://schemas.microsoft.com/office/drawing/2014/main" id="{A7F5D97D-F65E-47BD-BB7F-2E4A981328AF}"/>
                </a:ext>
              </a:extLst>
            </p:cNvPr>
            <p:cNvSpPr>
              <a:spLocks/>
            </p:cNvSpPr>
            <p:nvPr userDrawn="1"/>
          </p:nvSpPr>
          <p:spPr bwMode="auto">
            <a:xfrm>
              <a:off x="3161" y="13962"/>
              <a:ext cx="15560" cy="3400"/>
            </a:xfrm>
            <a:custGeom>
              <a:avLst/>
              <a:gdLst>
                <a:gd name="T0" fmla="*/ 5931 w 7748"/>
                <a:gd name="T1" fmla="*/ 273 h 1692"/>
                <a:gd name="T2" fmla="*/ 5935 w 7748"/>
                <a:gd name="T3" fmla="*/ 272 h 1692"/>
                <a:gd name="T4" fmla="*/ 4136 w 7748"/>
                <a:gd name="T5" fmla="*/ 2 h 1692"/>
                <a:gd name="T6" fmla="*/ 0 w 7748"/>
                <a:gd name="T7" fmla="*/ 1692 h 1692"/>
                <a:gd name="T8" fmla="*/ 7748 w 7748"/>
                <a:gd name="T9" fmla="*/ 1692 h 1692"/>
                <a:gd name="T10" fmla="*/ 5931 w 7748"/>
                <a:gd name="T11" fmla="*/ 273 h 1692"/>
              </a:gdLst>
              <a:ahLst/>
              <a:cxnLst>
                <a:cxn ang="0">
                  <a:pos x="T0" y="T1"/>
                </a:cxn>
                <a:cxn ang="0">
                  <a:pos x="T2" y="T3"/>
                </a:cxn>
                <a:cxn ang="0">
                  <a:pos x="T4" y="T5"/>
                </a:cxn>
                <a:cxn ang="0">
                  <a:pos x="T6" y="T7"/>
                </a:cxn>
                <a:cxn ang="0">
                  <a:pos x="T8" y="T9"/>
                </a:cxn>
                <a:cxn ang="0">
                  <a:pos x="T10" y="T11"/>
                </a:cxn>
              </a:cxnLst>
              <a:rect l="0" t="0" r="r" b="b"/>
              <a:pathLst>
                <a:path w="7748" h="1692">
                  <a:moveTo>
                    <a:pt x="5931" y="273"/>
                  </a:moveTo>
                  <a:cubicBezTo>
                    <a:pt x="5935" y="272"/>
                    <a:pt x="5935" y="272"/>
                    <a:pt x="5935" y="272"/>
                  </a:cubicBezTo>
                  <a:cubicBezTo>
                    <a:pt x="5346" y="92"/>
                    <a:pt x="4740" y="0"/>
                    <a:pt x="4136" y="2"/>
                  </a:cubicBezTo>
                  <a:cubicBezTo>
                    <a:pt x="2563" y="3"/>
                    <a:pt x="1084" y="625"/>
                    <a:pt x="0" y="1692"/>
                  </a:cubicBezTo>
                  <a:cubicBezTo>
                    <a:pt x="7748" y="1692"/>
                    <a:pt x="7748" y="1692"/>
                    <a:pt x="7748" y="1692"/>
                  </a:cubicBezTo>
                  <a:cubicBezTo>
                    <a:pt x="7351" y="1027"/>
                    <a:pt x="6713" y="512"/>
                    <a:pt x="5931" y="27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15" name="Freeform 7">
              <a:extLst>
                <a:ext uri="{FF2B5EF4-FFF2-40B4-BE49-F238E27FC236}">
                  <a16:creationId xmlns:a16="http://schemas.microsoft.com/office/drawing/2014/main" id="{7F04C06D-A829-4150-8DA9-B25943CAFC1A}"/>
                </a:ext>
              </a:extLst>
            </p:cNvPr>
            <p:cNvSpPr>
              <a:spLocks/>
            </p:cNvSpPr>
            <p:nvPr userDrawn="1"/>
          </p:nvSpPr>
          <p:spPr bwMode="auto">
            <a:xfrm>
              <a:off x="0" y="0"/>
              <a:ext cx="13092" cy="6989"/>
            </a:xfrm>
            <a:custGeom>
              <a:avLst/>
              <a:gdLst>
                <a:gd name="T0" fmla="*/ 0 w 6519"/>
                <a:gd name="T1" fmla="*/ 0 h 3478"/>
                <a:gd name="T2" fmla="*/ 0 w 6519"/>
                <a:gd name="T3" fmla="*/ 1228 h 3478"/>
                <a:gd name="T4" fmla="*/ 190 w 6519"/>
                <a:gd name="T5" fmla="*/ 1473 h 3478"/>
                <a:gd name="T6" fmla="*/ 1531 w 6519"/>
                <a:gd name="T7" fmla="*/ 2696 h 3478"/>
                <a:gd name="T8" fmla="*/ 5273 w 6519"/>
                <a:gd name="T9" fmla="*/ 2617 h 3478"/>
                <a:gd name="T10" fmla="*/ 6431 w 6519"/>
                <a:gd name="T11" fmla="*/ 0 h 3478"/>
                <a:gd name="T12" fmla="*/ 0 w 6519"/>
                <a:gd name="T13" fmla="*/ 0 h 3478"/>
              </a:gdLst>
              <a:ahLst/>
              <a:cxnLst>
                <a:cxn ang="0">
                  <a:pos x="T0" y="T1"/>
                </a:cxn>
                <a:cxn ang="0">
                  <a:pos x="T2" y="T3"/>
                </a:cxn>
                <a:cxn ang="0">
                  <a:pos x="T4" y="T5"/>
                </a:cxn>
                <a:cxn ang="0">
                  <a:pos x="T6" y="T7"/>
                </a:cxn>
                <a:cxn ang="0">
                  <a:pos x="T8" y="T9"/>
                </a:cxn>
                <a:cxn ang="0">
                  <a:pos x="T10" y="T11"/>
                </a:cxn>
                <a:cxn ang="0">
                  <a:pos x="T12" y="T13"/>
                </a:cxn>
              </a:cxnLst>
              <a:rect l="0" t="0" r="r" b="b"/>
              <a:pathLst>
                <a:path w="6519" h="3478">
                  <a:moveTo>
                    <a:pt x="0" y="0"/>
                  </a:moveTo>
                  <a:cubicBezTo>
                    <a:pt x="0" y="1228"/>
                    <a:pt x="0" y="1228"/>
                    <a:pt x="0" y="1228"/>
                  </a:cubicBezTo>
                  <a:cubicBezTo>
                    <a:pt x="61" y="1311"/>
                    <a:pt x="125" y="1393"/>
                    <a:pt x="190" y="1473"/>
                  </a:cubicBezTo>
                  <a:cubicBezTo>
                    <a:pt x="577" y="1940"/>
                    <a:pt x="1027" y="2349"/>
                    <a:pt x="1531" y="2696"/>
                  </a:cubicBezTo>
                  <a:cubicBezTo>
                    <a:pt x="2689" y="3478"/>
                    <a:pt x="4193" y="3446"/>
                    <a:pt x="5273" y="2617"/>
                  </a:cubicBezTo>
                  <a:cubicBezTo>
                    <a:pt x="6104" y="1978"/>
                    <a:pt x="6519" y="998"/>
                    <a:pt x="6431"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grpSp>
      <p:pic>
        <p:nvPicPr>
          <p:cNvPr id="10" name="Logo Schwarz grau">
            <a:extLst>
              <a:ext uri="{FF2B5EF4-FFF2-40B4-BE49-F238E27FC236}">
                <a16:creationId xmlns:a16="http://schemas.microsoft.com/office/drawing/2014/main" id="{09837C1D-B877-4501-A8F2-A62BEF285BC2}"/>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539749" y="358775"/>
            <a:ext cx="1080000" cy="443521"/>
          </a:xfrm>
          <a:prstGeom prst="rect">
            <a:avLst/>
          </a:prstGeom>
        </p:spPr>
      </p:pic>
      <p:sp>
        <p:nvSpPr>
          <p:cNvPr id="11" name="Titel 10">
            <a:extLst>
              <a:ext uri="{FF2B5EF4-FFF2-40B4-BE49-F238E27FC236}">
                <a16:creationId xmlns:a16="http://schemas.microsoft.com/office/drawing/2014/main" id="{7BAC5FC4-EE65-4799-B00C-7F4A195397C8}"/>
              </a:ext>
            </a:extLst>
          </p:cNvPr>
          <p:cNvSpPr>
            <a:spLocks noGrp="1"/>
          </p:cNvSpPr>
          <p:nvPr>
            <p:ph type="title" hasCustomPrompt="1"/>
          </p:nvPr>
        </p:nvSpPr>
        <p:spPr>
          <a:xfrm>
            <a:off x="2595563" y="1490597"/>
            <a:ext cx="8801100" cy="2417523"/>
          </a:xfrm>
        </p:spPr>
        <p:txBody>
          <a:bodyPr anchor="b" anchorCtr="0">
            <a:noAutofit/>
          </a:bodyPr>
          <a:lstStyle>
            <a:lvl1pPr>
              <a:lnSpc>
                <a:spcPct val="83000"/>
              </a:lnSpc>
              <a:defRPr sz="6000">
                <a:solidFill>
                  <a:schemeClr val="tx1"/>
                </a:solidFill>
              </a:defRPr>
            </a:lvl1pPr>
          </a:lstStyle>
          <a:p>
            <a:r>
              <a:rPr lang="da-DK" dirty="0"/>
              <a:t>Forside</a:t>
            </a:r>
            <a:br>
              <a:rPr lang="da-DK" dirty="0"/>
            </a:br>
            <a:r>
              <a:rPr lang="da-DK" dirty="0"/>
              <a:t>Indsæt titel</a:t>
            </a:r>
            <a:br>
              <a:rPr lang="da-DK" dirty="0"/>
            </a:br>
            <a:r>
              <a:rPr lang="da-DK" dirty="0"/>
              <a:t>Max 3 linjer</a:t>
            </a:r>
          </a:p>
        </p:txBody>
      </p:sp>
      <p:sp>
        <p:nvSpPr>
          <p:cNvPr id="3" name="Subtitle 2"/>
          <p:cNvSpPr>
            <a:spLocks noGrp="1"/>
          </p:cNvSpPr>
          <p:nvPr>
            <p:ph type="subTitle" idx="1" hasCustomPrompt="1"/>
          </p:nvPr>
        </p:nvSpPr>
        <p:spPr>
          <a:xfrm>
            <a:off x="2595562" y="4213950"/>
            <a:ext cx="6997701" cy="1736000"/>
          </a:xfrm>
        </p:spPr>
        <p:txBody>
          <a:bodyPr lIns="0" tIns="0" rIns="0" bIns="0"/>
          <a:lstStyle>
            <a:lvl1pPr marL="0" indent="0" algn="l">
              <a:lnSpc>
                <a:spcPct val="105000"/>
              </a:lnSpc>
              <a:spcBef>
                <a:spcPts val="0"/>
              </a:spcBef>
              <a:spcAft>
                <a:spcPts val="0"/>
              </a:spcAft>
              <a:buFont typeface="Berlingske Sans Offc" panose="02000503050000020004" pitchFamily="2" charset="0"/>
              <a:buChar char="​"/>
              <a:defRPr sz="2000" b="0">
                <a:solidFill>
                  <a:schemeClr val="tx1"/>
                </a:solidFill>
                <a:latin typeface="Berlingske Serif Txt Offc Xligh" panose="02000303060000020004" pitchFamily="2" charset="0"/>
              </a:defRPr>
            </a:lvl1pPr>
            <a:lvl2pPr marL="0" indent="0" algn="l">
              <a:lnSpc>
                <a:spcPct val="105000"/>
              </a:lnSpc>
              <a:spcAft>
                <a:spcPts val="0"/>
              </a:spcAft>
              <a:buFont typeface="Berlingske Sans Offc" panose="02000503050000020004" pitchFamily="2" charset="0"/>
              <a:buChar char="​"/>
              <a:defRPr sz="2000" b="0">
                <a:solidFill>
                  <a:schemeClr val="tx1"/>
                </a:solidFill>
                <a:latin typeface="Berlingske Serif Txt Offc Xligh" panose="02000303060000020004" pitchFamily="2" charset="0"/>
              </a:defRPr>
            </a:lvl2pPr>
            <a:lvl3pPr marL="0" indent="0" algn="l">
              <a:lnSpc>
                <a:spcPct val="105000"/>
              </a:lnSpc>
              <a:spcAft>
                <a:spcPts val="0"/>
              </a:spcAft>
              <a:buFont typeface="Berlingske Sans Offc" panose="02000503050000020004" pitchFamily="2" charset="0"/>
              <a:buChar char="​"/>
              <a:defRPr sz="2000" b="0">
                <a:latin typeface="Berlingske Serif Txt Offc Xligh" panose="02000303060000020004" pitchFamily="2" charset="0"/>
              </a:defRPr>
            </a:lvl3pPr>
            <a:lvl4pPr marL="0" indent="0" algn="l">
              <a:lnSpc>
                <a:spcPct val="105000"/>
              </a:lnSpc>
              <a:spcAft>
                <a:spcPts val="0"/>
              </a:spcAft>
              <a:buFont typeface="Berlingske Sans Offc" panose="02000503050000020004" pitchFamily="2" charset="0"/>
              <a:buChar char="​"/>
              <a:defRPr sz="2000" b="0">
                <a:latin typeface="Berlingske Serif Txt Offc Xligh" panose="02000303060000020004" pitchFamily="2" charset="0"/>
              </a:defRPr>
            </a:lvl4pPr>
            <a:lvl5pPr marL="0" indent="0" algn="l">
              <a:lnSpc>
                <a:spcPct val="105000"/>
              </a:lnSpc>
              <a:spcAft>
                <a:spcPts val="0"/>
              </a:spcAft>
              <a:buFont typeface="Berlingske Sans Offc" panose="02000503050000020004" pitchFamily="2" charset="0"/>
              <a:buChar char="​"/>
              <a:defRPr sz="2000" b="0">
                <a:latin typeface="Berlingske Serif Txt Offc Xligh" panose="02000303060000020004" pitchFamily="2" charset="0"/>
              </a:defRPr>
            </a:lvl5pPr>
            <a:lvl6pPr marL="0" indent="0" algn="l">
              <a:lnSpc>
                <a:spcPct val="105000"/>
              </a:lnSpc>
              <a:spcAft>
                <a:spcPts val="0"/>
              </a:spcAft>
              <a:buFont typeface="Berlingske Sans Offc" panose="02000503050000020004" pitchFamily="2" charset="0"/>
              <a:buChar char="​"/>
              <a:defRPr sz="2000" b="0">
                <a:latin typeface="Berlingske Serif Txt Offc Xligh" panose="02000303060000020004" pitchFamily="2" charset="0"/>
              </a:defRPr>
            </a:lvl6pPr>
            <a:lvl7pPr marL="0" indent="0" algn="l">
              <a:lnSpc>
                <a:spcPct val="105000"/>
              </a:lnSpc>
              <a:buFont typeface="Berlingske Sans Offc" panose="02000503050000020004" pitchFamily="2" charset="0"/>
              <a:buChar char="​"/>
              <a:defRPr sz="2000" b="0">
                <a:latin typeface="Berlingske Serif Txt Offc Xligh" panose="02000303060000020004" pitchFamily="2" charset="0"/>
              </a:defRPr>
            </a:lvl7pPr>
            <a:lvl8pPr marL="0" indent="0" algn="l">
              <a:lnSpc>
                <a:spcPct val="105000"/>
              </a:lnSpc>
              <a:spcAft>
                <a:spcPts val="0"/>
              </a:spcAft>
              <a:buFont typeface="Berlingske Sans Offc" panose="02000503050000020004" pitchFamily="2" charset="0"/>
              <a:buChar char="​"/>
              <a:defRPr sz="2000" b="0">
                <a:latin typeface="Berlingske Serif Txt Offc Xligh" panose="02000303060000020004" pitchFamily="2" charset="0"/>
              </a:defRPr>
            </a:lvl8pPr>
            <a:lvl9pPr marL="0" indent="0" algn="l">
              <a:lnSpc>
                <a:spcPct val="105000"/>
              </a:lnSpc>
              <a:buFont typeface="Berlingske Sans Offc" panose="02000503050000020004" pitchFamily="2" charset="0"/>
              <a:buChar char="​"/>
              <a:defRPr sz="2000" b="0">
                <a:latin typeface="Berlingske Serif Txt Offc Xligh" panose="02000303060000020004" pitchFamily="2" charset="0"/>
              </a:defRPr>
            </a:lvl9pPr>
          </a:lstStyle>
          <a:p>
            <a:r>
              <a:rPr lang="da-DK" dirty="0"/>
              <a:t>Klik for at tilføje undertitel</a:t>
            </a:r>
          </a:p>
          <a:p>
            <a:pPr lvl="1"/>
            <a:endParaRPr lang="da-DK" dirty="0"/>
          </a:p>
        </p:txBody>
      </p:sp>
      <p:sp>
        <p:nvSpPr>
          <p:cNvPr id="27" name="Pladsholder til tekst 26">
            <a:extLst>
              <a:ext uri="{FF2B5EF4-FFF2-40B4-BE49-F238E27FC236}">
                <a16:creationId xmlns:a16="http://schemas.microsoft.com/office/drawing/2014/main" id="{348D2CAD-1ABC-4F28-8BEB-6DC7AD4BBF7A}"/>
              </a:ext>
            </a:extLst>
          </p:cNvPr>
          <p:cNvSpPr>
            <a:spLocks noGrp="1"/>
          </p:cNvSpPr>
          <p:nvPr>
            <p:ph type="body" sz="quarter" idx="11" hasCustomPrompt="1"/>
          </p:nvPr>
        </p:nvSpPr>
        <p:spPr>
          <a:xfrm>
            <a:off x="2595564" y="6268228"/>
            <a:ext cx="6997700" cy="180000"/>
          </a:xfrm>
        </p:spPr>
        <p:txBody>
          <a:bodyPr lIns="0" tIns="0" rIns="0" bIns="0" anchor="b" anchorCtr="0"/>
          <a:lstStyle>
            <a:lvl1pPr marL="0" indent="0">
              <a:buNone/>
              <a:defRPr sz="900">
                <a:solidFill>
                  <a:srgbClr val="000000"/>
                </a:solidFill>
                <a:latin typeface="Berlingske Sans Offc Xbold" panose="02000903050000020004" pitchFamily="2" charset="0"/>
              </a:defRPr>
            </a:lvl1pPr>
            <a:lvl2pPr marL="0" indent="0">
              <a:buNone/>
              <a:defRPr sz="900"/>
            </a:lvl2pPr>
            <a:lvl3pPr marL="0" indent="0">
              <a:buNone/>
              <a:defRPr sz="900"/>
            </a:lvl3pPr>
            <a:lvl4pPr marL="0" indent="0">
              <a:buNone/>
              <a:defRPr sz="900"/>
            </a:lvl4pPr>
            <a:lvl5pPr marL="0" indent="0">
              <a:buNone/>
              <a:defRPr sz="900"/>
            </a:lvl5pPr>
          </a:lstStyle>
          <a:p>
            <a:pPr lvl="0"/>
            <a:r>
              <a:rPr lang="da-DK" dirty="0"/>
              <a:t>Klik for at tilføje Navn</a:t>
            </a:r>
          </a:p>
        </p:txBody>
      </p:sp>
      <p:sp>
        <p:nvSpPr>
          <p:cNvPr id="29" name="Pladsholder til tekst 28">
            <a:extLst>
              <a:ext uri="{FF2B5EF4-FFF2-40B4-BE49-F238E27FC236}">
                <a16:creationId xmlns:a16="http://schemas.microsoft.com/office/drawing/2014/main" id="{B4281120-6B92-474C-9BFD-719549476E3D}"/>
              </a:ext>
            </a:extLst>
          </p:cNvPr>
          <p:cNvSpPr>
            <a:spLocks noGrp="1"/>
          </p:cNvSpPr>
          <p:nvPr>
            <p:ph type="body" sz="quarter" idx="12" hasCustomPrompt="1"/>
          </p:nvPr>
        </p:nvSpPr>
        <p:spPr>
          <a:xfrm>
            <a:off x="2595564" y="6459313"/>
            <a:ext cx="6997700" cy="167265"/>
          </a:xfrm>
        </p:spPr>
        <p:txBody>
          <a:bodyPr lIns="0" tIns="0" rIns="0" bIns="0"/>
          <a:lstStyle>
            <a:lvl1pPr marL="0" indent="0">
              <a:buNone/>
              <a:defRPr sz="900">
                <a:solidFill>
                  <a:srgbClr val="000000"/>
                </a:solidFill>
                <a:latin typeface="+mn-lt"/>
              </a:defRPr>
            </a:lvl1pPr>
            <a:lvl2pPr marL="0" indent="0">
              <a:buNone/>
              <a:defRPr sz="900">
                <a:latin typeface="+mn-lt"/>
              </a:defRPr>
            </a:lvl2pPr>
            <a:lvl3pPr marL="0" indent="0">
              <a:buNone/>
              <a:defRPr sz="900">
                <a:latin typeface="+mn-lt"/>
              </a:defRPr>
            </a:lvl3pPr>
            <a:lvl4pPr marL="0" indent="0">
              <a:buNone/>
              <a:defRPr sz="900">
                <a:latin typeface="+mn-lt"/>
              </a:defRPr>
            </a:lvl4pPr>
            <a:lvl5pPr marL="0" indent="0">
              <a:buNone/>
              <a:defRPr sz="900">
                <a:latin typeface="+mn-lt"/>
              </a:defRPr>
            </a:lvl5pPr>
          </a:lstStyle>
          <a:p>
            <a:pPr lvl="0"/>
            <a:r>
              <a:rPr lang="da-DK" dirty="0"/>
              <a:t>Klik for at tilføje Stilling, afdeling, virksomhed</a:t>
            </a:r>
          </a:p>
        </p:txBody>
      </p:sp>
      <p:sp>
        <p:nvSpPr>
          <p:cNvPr id="17" name="Text Placeholder 32">
            <a:extLst>
              <a:ext uri="{FF2B5EF4-FFF2-40B4-BE49-F238E27FC236}">
                <a16:creationId xmlns:a16="http://schemas.microsoft.com/office/drawing/2014/main" id="{669C5DEA-DDA2-4911-A1C9-699DC40A9D62}"/>
              </a:ext>
            </a:extLst>
          </p:cNvPr>
          <p:cNvSpPr>
            <a:spLocks noGrp="1"/>
          </p:cNvSpPr>
          <p:nvPr>
            <p:ph type="body" sz="quarter" idx="21" hasCustomPrompt="1"/>
          </p:nvPr>
        </p:nvSpPr>
        <p:spPr>
          <a:xfrm>
            <a:off x="539749" y="5949950"/>
            <a:ext cx="1587498" cy="651249"/>
          </a:xfrm>
        </p:spPr>
        <p:txBody>
          <a:bodyPr lIns="0" tIns="0" rIns="0" bIns="0" anchor="b" anchorCtr="0"/>
          <a:lstStyle>
            <a:lvl1pPr marL="0" indent="0">
              <a:buNone/>
              <a:defRPr sz="900">
                <a:solidFill>
                  <a:srgbClr val="000000"/>
                </a:solidFill>
              </a:defRPr>
            </a:lvl1pPr>
            <a:lvl2pPr marL="0" indent="0">
              <a:buNone/>
              <a:defRPr sz="900">
                <a:solidFill>
                  <a:schemeClr val="bg1"/>
                </a:solidFill>
              </a:defRPr>
            </a:lvl2pPr>
            <a:lvl3pPr marL="0" indent="0">
              <a:buNone/>
              <a:defRPr sz="900">
                <a:solidFill>
                  <a:schemeClr val="bg1"/>
                </a:solidFill>
              </a:defRPr>
            </a:lvl3pPr>
            <a:lvl4pPr marL="0" indent="0">
              <a:buNone/>
              <a:defRPr sz="900">
                <a:solidFill>
                  <a:schemeClr val="bg1"/>
                </a:solidFill>
              </a:defRPr>
            </a:lvl4pPr>
            <a:lvl5pPr marL="0" indent="0">
              <a:buNone/>
              <a:defRPr sz="900">
                <a:solidFill>
                  <a:schemeClr val="bg1"/>
                </a:solidFill>
              </a:defRPr>
            </a:lvl5pPr>
          </a:lstStyle>
          <a:p>
            <a:pPr lvl="0"/>
            <a:r>
              <a:rPr lang="da-DK" dirty="0"/>
              <a:t>Klik for at tilføje dato eller anden tekst</a:t>
            </a:r>
          </a:p>
        </p:txBody>
      </p:sp>
    </p:spTree>
    <p:extLst>
      <p:ext uri="{BB962C8B-B14F-4D97-AF65-F5344CB8AC3E}">
        <p14:creationId xmlns:p14="http://schemas.microsoft.com/office/powerpoint/2010/main" val="1116363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orside D">
    <p:spTree>
      <p:nvGrpSpPr>
        <p:cNvPr id="1" name=""/>
        <p:cNvGrpSpPr/>
        <p:nvPr/>
      </p:nvGrpSpPr>
      <p:grpSpPr>
        <a:xfrm>
          <a:off x="0" y="0"/>
          <a:ext cx="0" cy="0"/>
          <a:chOff x="0" y="0"/>
          <a:chExt cx="0" cy="0"/>
        </a:xfrm>
      </p:grpSpPr>
      <p:sp>
        <p:nvSpPr>
          <p:cNvPr id="24" name="Footer Placeholder 4" hidden="1">
            <a:extLst>
              <a:ext uri="{FF2B5EF4-FFF2-40B4-BE49-F238E27FC236}">
                <a16:creationId xmlns:a16="http://schemas.microsoft.com/office/drawing/2014/main" id="{3409FD16-2C32-4EE0-9120-719AD3FFEBA5}"/>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ph type="ftr" sz="quarter" idx="3"/>
          </p:nvPr>
        </p:nvSpPr>
        <p:spPr>
          <a:xfrm>
            <a:off x="0" y="6876000"/>
            <a:ext cx="0" cy="0"/>
          </a:xfrm>
          <a:prstGeom prst="rect">
            <a:avLst/>
          </a:prstGeom>
        </p:spPr>
        <p:txBody>
          <a:bodyPr vert="horz" lIns="0" tIns="0" rIns="0" bIns="0" rtlCol="0" anchor="b" anchorCtr="0"/>
          <a:lstStyle>
            <a:lvl1pPr algn="ctr">
              <a:defRPr sz="100">
                <a:noFill/>
              </a:defRPr>
            </a:lvl1pPr>
          </a:lstStyle>
          <a:p>
            <a:endParaRPr lang="da-DK" dirty="0"/>
          </a:p>
        </p:txBody>
      </p:sp>
      <p:sp>
        <p:nvSpPr>
          <p:cNvPr id="25" name="Slide Number Placeholder 5" hidden="1">
            <a:extLst>
              <a:ext uri="{FF2B5EF4-FFF2-40B4-BE49-F238E27FC236}">
                <a16:creationId xmlns:a16="http://schemas.microsoft.com/office/drawing/2014/main" id="{5765F149-20D0-4F04-908C-55B1929817F9}"/>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ph type="sldNum" sz="quarter" idx="4"/>
          </p:nvPr>
        </p:nvSpPr>
        <p:spPr>
          <a:xfrm>
            <a:off x="0" y="6876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da-DK" smtClean="0"/>
              <a:pPr/>
              <a:t>‹nr.›</a:t>
            </a:fld>
            <a:endParaRPr lang="da-DK" dirty="0"/>
          </a:p>
        </p:txBody>
      </p:sp>
      <p:sp>
        <p:nvSpPr>
          <p:cNvPr id="31" name="Pladsholder til dato 19" hidden="1">
            <a:extLst>
              <a:ext uri="{FF2B5EF4-FFF2-40B4-BE49-F238E27FC236}">
                <a16:creationId xmlns:a16="http://schemas.microsoft.com/office/drawing/2014/main" id="{559C1F63-FC6B-4D5D-B6B7-8FFC70FE4D31}"/>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ph type="dt" sz="half" idx="2"/>
          </p:nvPr>
        </p:nvSpPr>
        <p:spPr>
          <a:xfrm>
            <a:off x="0" y="6858000"/>
            <a:ext cx="0" cy="0"/>
          </a:xfrm>
          <a:prstGeom prst="rect">
            <a:avLst/>
          </a:prstGeom>
        </p:spPr>
        <p:txBody>
          <a:bodyPr vert="horz" lIns="0" tIns="0" rIns="0" bIns="0" rtlCol="0" anchor="ctr"/>
          <a:lstStyle>
            <a:lvl1pPr algn="r">
              <a:defRPr sz="100">
                <a:noFill/>
              </a:defRPr>
            </a:lvl1pPr>
          </a:lstStyle>
          <a:p>
            <a:fld id="{264119C3-6EB1-4E24-AF0C-749C2BDD5B55}" type="datetime2">
              <a:rPr lang="da-DK" smtClean="0"/>
              <a:t>29. juni 2026</a:t>
            </a:fld>
            <a:endParaRPr lang="da-DK" dirty="0"/>
          </a:p>
        </p:txBody>
      </p:sp>
      <p:sp>
        <p:nvSpPr>
          <p:cNvPr id="20" name="Baggrundsfarve">
            <a:extLst>
              <a:ext uri="{FF2B5EF4-FFF2-40B4-BE49-F238E27FC236}">
                <a16:creationId xmlns:a16="http://schemas.microsoft.com/office/drawing/2014/main" id="{966784AF-5259-440C-839B-4658557D7992}"/>
              </a:ext>
            </a:extLst>
          </p:cNvPr>
          <p:cNvSpPr/>
          <p:nvPr userDrawn="1"/>
        </p:nvSpPr>
        <p:spPr>
          <a:xfrm>
            <a:off x="0" y="0"/>
            <a:ext cx="12193200" cy="6861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grpSp>
        <p:nvGrpSpPr>
          <p:cNvPr id="4" name="Mønster">
            <a:extLst>
              <a:ext uri="{FF2B5EF4-FFF2-40B4-BE49-F238E27FC236}">
                <a16:creationId xmlns:a16="http://schemas.microsoft.com/office/drawing/2014/main" id="{3FF9F08D-DEEB-48BD-A1CC-08D8357EAB07}"/>
              </a:ext>
            </a:extLst>
          </p:cNvPr>
          <p:cNvGrpSpPr>
            <a:grpSpLocks noChangeAspect="1"/>
          </p:cNvGrpSpPr>
          <p:nvPr userDrawn="1"/>
        </p:nvGrpSpPr>
        <p:grpSpPr bwMode="auto">
          <a:xfrm>
            <a:off x="0" y="0"/>
            <a:ext cx="12193200" cy="6689202"/>
            <a:chOff x="-8" y="49"/>
            <a:chExt cx="123629" cy="67823"/>
          </a:xfrm>
          <a:solidFill>
            <a:srgbClr val="E0E0E1"/>
          </a:solidFill>
        </p:grpSpPr>
        <p:sp>
          <p:nvSpPr>
            <p:cNvPr id="6" name="Freeform 5">
              <a:extLst>
                <a:ext uri="{FF2B5EF4-FFF2-40B4-BE49-F238E27FC236}">
                  <a16:creationId xmlns:a16="http://schemas.microsoft.com/office/drawing/2014/main" id="{5DF45F55-D1F2-4E09-89F6-477BF94AFEC9}"/>
                </a:ext>
              </a:extLst>
            </p:cNvPr>
            <p:cNvSpPr>
              <a:spLocks/>
            </p:cNvSpPr>
            <p:nvPr userDrawn="1"/>
          </p:nvSpPr>
          <p:spPr bwMode="auto">
            <a:xfrm>
              <a:off x="64160" y="49"/>
              <a:ext cx="22613" cy="10280"/>
            </a:xfrm>
            <a:custGeom>
              <a:avLst/>
              <a:gdLst>
                <a:gd name="T0" fmla="*/ 680 w 2815"/>
                <a:gd name="T1" fmla="*/ 796 h 1279"/>
                <a:gd name="T2" fmla="*/ 1277 w 2815"/>
                <a:gd name="T3" fmla="*/ 1108 h 1279"/>
                <a:gd name="T4" fmla="*/ 2601 w 2815"/>
                <a:gd name="T5" fmla="*/ 680 h 1279"/>
                <a:gd name="T6" fmla="*/ 2815 w 2815"/>
                <a:gd name="T7" fmla="*/ 0 h 1279"/>
                <a:gd name="T8" fmla="*/ 0 w 2815"/>
                <a:gd name="T9" fmla="*/ 0 h 1279"/>
                <a:gd name="T10" fmla="*/ 680 w 2815"/>
                <a:gd name="T11" fmla="*/ 796 h 1279"/>
              </a:gdLst>
              <a:ahLst/>
              <a:cxnLst>
                <a:cxn ang="0">
                  <a:pos x="T0" y="T1"/>
                </a:cxn>
                <a:cxn ang="0">
                  <a:pos x="T2" y="T3"/>
                </a:cxn>
                <a:cxn ang="0">
                  <a:pos x="T4" y="T5"/>
                </a:cxn>
                <a:cxn ang="0">
                  <a:pos x="T6" y="T7"/>
                </a:cxn>
                <a:cxn ang="0">
                  <a:pos x="T8" y="T9"/>
                </a:cxn>
                <a:cxn ang="0">
                  <a:pos x="T10" y="T11"/>
                </a:cxn>
              </a:cxnLst>
              <a:rect l="0" t="0" r="r" b="b"/>
              <a:pathLst>
                <a:path w="2815" h="1279">
                  <a:moveTo>
                    <a:pt x="680" y="796"/>
                  </a:moveTo>
                  <a:cubicBezTo>
                    <a:pt x="864" y="931"/>
                    <a:pt x="1065" y="1036"/>
                    <a:pt x="1277" y="1108"/>
                  </a:cubicBezTo>
                  <a:cubicBezTo>
                    <a:pt x="1763" y="1279"/>
                    <a:pt x="2307" y="1102"/>
                    <a:pt x="2601" y="680"/>
                  </a:cubicBezTo>
                  <a:cubicBezTo>
                    <a:pt x="2743" y="475"/>
                    <a:pt x="2814" y="237"/>
                    <a:pt x="2815" y="0"/>
                  </a:cubicBezTo>
                  <a:cubicBezTo>
                    <a:pt x="0" y="0"/>
                    <a:pt x="0" y="0"/>
                    <a:pt x="0" y="0"/>
                  </a:cubicBezTo>
                  <a:cubicBezTo>
                    <a:pt x="161" y="310"/>
                    <a:pt x="392" y="585"/>
                    <a:pt x="680" y="7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7" name="Freeform 6">
              <a:extLst>
                <a:ext uri="{FF2B5EF4-FFF2-40B4-BE49-F238E27FC236}">
                  <a16:creationId xmlns:a16="http://schemas.microsoft.com/office/drawing/2014/main" id="{A32CFA88-3527-4BA1-87F5-4652213B55F6}"/>
                </a:ext>
              </a:extLst>
            </p:cNvPr>
            <p:cNvSpPr>
              <a:spLocks/>
            </p:cNvSpPr>
            <p:nvPr userDrawn="1"/>
          </p:nvSpPr>
          <p:spPr bwMode="auto">
            <a:xfrm>
              <a:off x="94131" y="49"/>
              <a:ext cx="13464" cy="6052"/>
            </a:xfrm>
            <a:custGeom>
              <a:avLst/>
              <a:gdLst>
                <a:gd name="T0" fmla="*/ 769 w 1676"/>
                <a:gd name="T1" fmla="*/ 707 h 753"/>
                <a:gd name="T2" fmla="*/ 852 w 1676"/>
                <a:gd name="T3" fmla="*/ 753 h 753"/>
                <a:gd name="T4" fmla="*/ 934 w 1676"/>
                <a:gd name="T5" fmla="*/ 704 h 753"/>
                <a:gd name="T6" fmla="*/ 1676 w 1676"/>
                <a:gd name="T7" fmla="*/ 0 h 753"/>
                <a:gd name="T8" fmla="*/ 0 w 1676"/>
                <a:gd name="T9" fmla="*/ 0 h 753"/>
                <a:gd name="T10" fmla="*/ 769 w 1676"/>
                <a:gd name="T11" fmla="*/ 707 h 753"/>
              </a:gdLst>
              <a:ahLst/>
              <a:cxnLst>
                <a:cxn ang="0">
                  <a:pos x="T0" y="T1"/>
                </a:cxn>
                <a:cxn ang="0">
                  <a:pos x="T2" y="T3"/>
                </a:cxn>
                <a:cxn ang="0">
                  <a:pos x="T4" y="T5"/>
                </a:cxn>
                <a:cxn ang="0">
                  <a:pos x="T6" y="T7"/>
                </a:cxn>
                <a:cxn ang="0">
                  <a:pos x="T8" y="T9"/>
                </a:cxn>
                <a:cxn ang="0">
                  <a:pos x="T10" y="T11"/>
                </a:cxn>
              </a:cxnLst>
              <a:rect l="0" t="0" r="r" b="b"/>
              <a:pathLst>
                <a:path w="1676" h="753">
                  <a:moveTo>
                    <a:pt x="769" y="707"/>
                  </a:moveTo>
                  <a:cubicBezTo>
                    <a:pt x="852" y="753"/>
                    <a:pt x="852" y="753"/>
                    <a:pt x="852" y="753"/>
                  </a:cubicBezTo>
                  <a:cubicBezTo>
                    <a:pt x="934" y="704"/>
                    <a:pt x="934" y="704"/>
                    <a:pt x="934" y="704"/>
                  </a:cubicBezTo>
                  <a:cubicBezTo>
                    <a:pt x="1234" y="524"/>
                    <a:pt x="1486" y="281"/>
                    <a:pt x="1676" y="0"/>
                  </a:cubicBezTo>
                  <a:cubicBezTo>
                    <a:pt x="0" y="0"/>
                    <a:pt x="0" y="0"/>
                    <a:pt x="0" y="0"/>
                  </a:cubicBezTo>
                  <a:cubicBezTo>
                    <a:pt x="193" y="289"/>
                    <a:pt x="455" y="534"/>
                    <a:pt x="769" y="7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9" name="Freeform 7">
              <a:extLst>
                <a:ext uri="{FF2B5EF4-FFF2-40B4-BE49-F238E27FC236}">
                  <a16:creationId xmlns:a16="http://schemas.microsoft.com/office/drawing/2014/main" id="{13965A07-78A9-42F7-810B-FD701380A9F1}"/>
                </a:ext>
              </a:extLst>
            </p:cNvPr>
            <p:cNvSpPr>
              <a:spLocks/>
            </p:cNvSpPr>
            <p:nvPr userDrawn="1"/>
          </p:nvSpPr>
          <p:spPr bwMode="auto">
            <a:xfrm>
              <a:off x="74073" y="39434"/>
              <a:ext cx="19697" cy="28438"/>
            </a:xfrm>
            <a:custGeom>
              <a:avLst/>
              <a:gdLst>
                <a:gd name="T0" fmla="*/ 1222 w 2452"/>
                <a:gd name="T1" fmla="*/ 12 h 3538"/>
                <a:gd name="T2" fmla="*/ 103 w 2452"/>
                <a:gd name="T3" fmla="*/ 867 h 3538"/>
                <a:gd name="T4" fmla="*/ 103 w 2452"/>
                <a:gd name="T5" fmla="*/ 866 h 3538"/>
                <a:gd name="T6" fmla="*/ 1 w 2452"/>
                <a:gd name="T7" fmla="*/ 1545 h 3538"/>
                <a:gd name="T8" fmla="*/ 1147 w 2452"/>
                <a:gd name="T9" fmla="*/ 3492 h 3538"/>
                <a:gd name="T10" fmla="*/ 1230 w 2452"/>
                <a:gd name="T11" fmla="*/ 3538 h 3538"/>
                <a:gd name="T12" fmla="*/ 1311 w 2452"/>
                <a:gd name="T13" fmla="*/ 3489 h 3538"/>
                <a:gd name="T14" fmla="*/ 2452 w 2452"/>
                <a:gd name="T15" fmla="*/ 1493 h 3538"/>
                <a:gd name="T16" fmla="*/ 2351 w 2452"/>
                <a:gd name="T17" fmla="*/ 826 h 3538"/>
                <a:gd name="T18" fmla="*/ 1222 w 2452"/>
                <a:gd name="T19" fmla="*/ 12 h 3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52" h="3538">
                  <a:moveTo>
                    <a:pt x="1222" y="12"/>
                  </a:moveTo>
                  <a:cubicBezTo>
                    <a:pt x="705" y="25"/>
                    <a:pt x="255" y="368"/>
                    <a:pt x="103" y="867"/>
                  </a:cubicBezTo>
                  <a:cubicBezTo>
                    <a:pt x="103" y="866"/>
                    <a:pt x="103" y="866"/>
                    <a:pt x="103" y="866"/>
                  </a:cubicBezTo>
                  <a:cubicBezTo>
                    <a:pt x="35" y="1088"/>
                    <a:pt x="0" y="1317"/>
                    <a:pt x="1" y="1545"/>
                  </a:cubicBezTo>
                  <a:cubicBezTo>
                    <a:pt x="1" y="2357"/>
                    <a:pt x="440" y="3103"/>
                    <a:pt x="1147" y="3492"/>
                  </a:cubicBezTo>
                  <a:cubicBezTo>
                    <a:pt x="1230" y="3538"/>
                    <a:pt x="1230" y="3538"/>
                    <a:pt x="1230" y="3538"/>
                  </a:cubicBezTo>
                  <a:cubicBezTo>
                    <a:pt x="1311" y="3489"/>
                    <a:pt x="1311" y="3489"/>
                    <a:pt x="1311" y="3489"/>
                  </a:cubicBezTo>
                  <a:cubicBezTo>
                    <a:pt x="2015" y="3068"/>
                    <a:pt x="2452" y="2303"/>
                    <a:pt x="2452" y="1493"/>
                  </a:cubicBezTo>
                  <a:cubicBezTo>
                    <a:pt x="2451" y="1264"/>
                    <a:pt x="2417" y="1040"/>
                    <a:pt x="2351" y="826"/>
                  </a:cubicBezTo>
                  <a:cubicBezTo>
                    <a:pt x="2201" y="333"/>
                    <a:pt x="1737" y="0"/>
                    <a:pt x="122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12" name="Freeform 8">
              <a:extLst>
                <a:ext uri="{FF2B5EF4-FFF2-40B4-BE49-F238E27FC236}">
                  <a16:creationId xmlns:a16="http://schemas.microsoft.com/office/drawing/2014/main" id="{272FE307-8295-4810-8F23-80280D2632F3}"/>
                </a:ext>
              </a:extLst>
            </p:cNvPr>
            <p:cNvSpPr>
              <a:spLocks/>
            </p:cNvSpPr>
            <p:nvPr userDrawn="1"/>
          </p:nvSpPr>
          <p:spPr bwMode="auto">
            <a:xfrm>
              <a:off x="32269" y="49"/>
              <a:ext cx="28421" cy="17788"/>
            </a:xfrm>
            <a:custGeom>
              <a:avLst/>
              <a:gdLst>
                <a:gd name="T0" fmla="*/ 3526 w 3538"/>
                <a:gd name="T1" fmla="*/ 983 h 2213"/>
                <a:gd name="T2" fmla="*/ 2966 w 3538"/>
                <a:gd name="T3" fmla="*/ 0 h 2213"/>
                <a:gd name="T4" fmla="*/ 990 w 3538"/>
                <a:gd name="T5" fmla="*/ 0 h 2213"/>
                <a:gd name="T6" fmla="*/ 45 w 3538"/>
                <a:gd name="T7" fmla="*/ 908 h 2213"/>
                <a:gd name="T8" fmla="*/ 0 w 3538"/>
                <a:gd name="T9" fmla="*/ 991 h 2213"/>
                <a:gd name="T10" fmla="*/ 48 w 3538"/>
                <a:gd name="T11" fmla="*/ 1072 h 2213"/>
                <a:gd name="T12" fmla="*/ 2045 w 3538"/>
                <a:gd name="T13" fmla="*/ 2213 h 2213"/>
                <a:gd name="T14" fmla="*/ 2712 w 3538"/>
                <a:gd name="T15" fmla="*/ 2112 h 2213"/>
                <a:gd name="T16" fmla="*/ 3526 w 3538"/>
                <a:gd name="T17" fmla="*/ 983 h 2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38" h="2213">
                  <a:moveTo>
                    <a:pt x="3526" y="983"/>
                  </a:moveTo>
                  <a:cubicBezTo>
                    <a:pt x="3516" y="576"/>
                    <a:pt x="3300" y="211"/>
                    <a:pt x="2966" y="0"/>
                  </a:cubicBezTo>
                  <a:cubicBezTo>
                    <a:pt x="990" y="0"/>
                    <a:pt x="990" y="0"/>
                    <a:pt x="990" y="0"/>
                  </a:cubicBezTo>
                  <a:cubicBezTo>
                    <a:pt x="597" y="197"/>
                    <a:pt x="264" y="510"/>
                    <a:pt x="45" y="908"/>
                  </a:cubicBezTo>
                  <a:cubicBezTo>
                    <a:pt x="0" y="991"/>
                    <a:pt x="0" y="991"/>
                    <a:pt x="0" y="991"/>
                  </a:cubicBezTo>
                  <a:cubicBezTo>
                    <a:pt x="48" y="1072"/>
                    <a:pt x="48" y="1072"/>
                    <a:pt x="48" y="1072"/>
                  </a:cubicBezTo>
                  <a:cubicBezTo>
                    <a:pt x="470" y="1776"/>
                    <a:pt x="1235" y="2213"/>
                    <a:pt x="2045" y="2213"/>
                  </a:cubicBezTo>
                  <a:cubicBezTo>
                    <a:pt x="2274" y="2213"/>
                    <a:pt x="2498" y="2178"/>
                    <a:pt x="2712" y="2112"/>
                  </a:cubicBezTo>
                  <a:cubicBezTo>
                    <a:pt x="3205" y="1962"/>
                    <a:pt x="3538" y="1498"/>
                    <a:pt x="3526" y="98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22" name="Freeform 9">
              <a:extLst>
                <a:ext uri="{FF2B5EF4-FFF2-40B4-BE49-F238E27FC236}">
                  <a16:creationId xmlns:a16="http://schemas.microsoft.com/office/drawing/2014/main" id="{15B1C180-5DA0-4AF8-A18C-B3A6E11879B7}"/>
                </a:ext>
              </a:extLst>
            </p:cNvPr>
            <p:cNvSpPr>
              <a:spLocks/>
            </p:cNvSpPr>
            <p:nvPr userDrawn="1"/>
          </p:nvSpPr>
          <p:spPr bwMode="auto">
            <a:xfrm>
              <a:off x="80475" y="12459"/>
              <a:ext cx="25208" cy="25175"/>
            </a:xfrm>
            <a:custGeom>
              <a:avLst/>
              <a:gdLst>
                <a:gd name="T0" fmla="*/ 2813 w 3138"/>
                <a:gd name="T1" fmla="*/ 2581 h 3132"/>
                <a:gd name="T2" fmla="*/ 2843 w 3138"/>
                <a:gd name="T3" fmla="*/ 1167 h 3132"/>
                <a:gd name="T4" fmla="*/ 2381 w 3138"/>
                <a:gd name="T5" fmla="*/ 660 h 3132"/>
                <a:gd name="T6" fmla="*/ 146 w 3138"/>
                <a:gd name="T7" fmla="*/ 295 h 3132"/>
                <a:gd name="T8" fmla="*/ 57 w 3138"/>
                <a:gd name="T9" fmla="*/ 330 h 3132"/>
                <a:gd name="T10" fmla="*/ 44 w 3138"/>
                <a:gd name="T11" fmla="*/ 426 h 3132"/>
                <a:gd name="T12" fmla="*/ 115 w 3138"/>
                <a:gd name="T13" fmla="*/ 1395 h 3132"/>
                <a:gd name="T14" fmla="*/ 890 w 3138"/>
                <a:gd name="T15" fmla="*/ 2581 h 3132"/>
                <a:gd name="T16" fmla="*/ 1480 w 3138"/>
                <a:gd name="T17" fmla="*/ 2933 h 3132"/>
                <a:gd name="T18" fmla="*/ 2813 w 3138"/>
                <a:gd name="T19" fmla="*/ 2581 h 3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38" h="3132">
                  <a:moveTo>
                    <a:pt x="2813" y="2581"/>
                  </a:moveTo>
                  <a:cubicBezTo>
                    <a:pt x="3126" y="2172"/>
                    <a:pt x="3138" y="1604"/>
                    <a:pt x="2843" y="1167"/>
                  </a:cubicBezTo>
                  <a:cubicBezTo>
                    <a:pt x="2712" y="976"/>
                    <a:pt x="2557" y="806"/>
                    <a:pt x="2381" y="660"/>
                  </a:cubicBezTo>
                  <a:cubicBezTo>
                    <a:pt x="1746" y="140"/>
                    <a:pt x="890" y="0"/>
                    <a:pt x="146" y="295"/>
                  </a:cubicBezTo>
                  <a:cubicBezTo>
                    <a:pt x="57" y="330"/>
                    <a:pt x="57" y="330"/>
                    <a:pt x="57" y="330"/>
                  </a:cubicBezTo>
                  <a:cubicBezTo>
                    <a:pt x="44" y="426"/>
                    <a:pt x="44" y="426"/>
                    <a:pt x="44" y="426"/>
                  </a:cubicBezTo>
                  <a:cubicBezTo>
                    <a:pt x="0" y="754"/>
                    <a:pt x="26" y="1084"/>
                    <a:pt x="115" y="1395"/>
                  </a:cubicBezTo>
                  <a:cubicBezTo>
                    <a:pt x="247" y="1854"/>
                    <a:pt x="514" y="2272"/>
                    <a:pt x="890" y="2581"/>
                  </a:cubicBezTo>
                  <a:cubicBezTo>
                    <a:pt x="1069" y="2728"/>
                    <a:pt x="1268" y="2846"/>
                    <a:pt x="1480" y="2933"/>
                  </a:cubicBezTo>
                  <a:cubicBezTo>
                    <a:pt x="1962" y="3132"/>
                    <a:pt x="2498" y="2991"/>
                    <a:pt x="2813" y="25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23" name="Freeform 10">
              <a:extLst>
                <a:ext uri="{FF2B5EF4-FFF2-40B4-BE49-F238E27FC236}">
                  <a16:creationId xmlns:a16="http://schemas.microsoft.com/office/drawing/2014/main" id="{21F9F184-94DC-4D40-9CC5-8E56E114A9AF}"/>
                </a:ext>
              </a:extLst>
            </p:cNvPr>
            <p:cNvSpPr>
              <a:spLocks/>
            </p:cNvSpPr>
            <p:nvPr userDrawn="1"/>
          </p:nvSpPr>
          <p:spPr bwMode="auto">
            <a:xfrm>
              <a:off x="98453" y="34837"/>
              <a:ext cx="25168" cy="25230"/>
            </a:xfrm>
            <a:custGeom>
              <a:avLst/>
              <a:gdLst>
                <a:gd name="T0" fmla="*/ 2581 w 3133"/>
                <a:gd name="T1" fmla="*/ 326 h 3139"/>
                <a:gd name="T2" fmla="*/ 1167 w 3133"/>
                <a:gd name="T3" fmla="*/ 296 h 3139"/>
                <a:gd name="T4" fmla="*/ 660 w 3133"/>
                <a:gd name="T5" fmla="*/ 758 h 3139"/>
                <a:gd name="T6" fmla="*/ 295 w 3133"/>
                <a:gd name="T7" fmla="*/ 2992 h 3139"/>
                <a:gd name="T8" fmla="*/ 331 w 3133"/>
                <a:gd name="T9" fmla="*/ 3082 h 3139"/>
                <a:gd name="T10" fmla="*/ 426 w 3133"/>
                <a:gd name="T11" fmla="*/ 3095 h 3139"/>
                <a:gd name="T12" fmla="*/ 1395 w 3133"/>
                <a:gd name="T13" fmla="*/ 3023 h 3139"/>
                <a:gd name="T14" fmla="*/ 2581 w 3133"/>
                <a:gd name="T15" fmla="*/ 2249 h 3139"/>
                <a:gd name="T16" fmla="*/ 2934 w 3133"/>
                <a:gd name="T17" fmla="*/ 1659 h 3139"/>
                <a:gd name="T18" fmla="*/ 2581 w 3133"/>
                <a:gd name="T19" fmla="*/ 326 h 3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33" h="3139">
                  <a:moveTo>
                    <a:pt x="2581" y="326"/>
                  </a:moveTo>
                  <a:cubicBezTo>
                    <a:pt x="2173" y="13"/>
                    <a:pt x="1604" y="0"/>
                    <a:pt x="1167" y="296"/>
                  </a:cubicBezTo>
                  <a:cubicBezTo>
                    <a:pt x="976" y="427"/>
                    <a:pt x="806" y="582"/>
                    <a:pt x="660" y="758"/>
                  </a:cubicBezTo>
                  <a:cubicBezTo>
                    <a:pt x="140" y="1393"/>
                    <a:pt x="0" y="2249"/>
                    <a:pt x="295" y="2992"/>
                  </a:cubicBezTo>
                  <a:cubicBezTo>
                    <a:pt x="331" y="3082"/>
                    <a:pt x="331" y="3082"/>
                    <a:pt x="331" y="3082"/>
                  </a:cubicBezTo>
                  <a:cubicBezTo>
                    <a:pt x="426" y="3095"/>
                    <a:pt x="426" y="3095"/>
                    <a:pt x="426" y="3095"/>
                  </a:cubicBezTo>
                  <a:cubicBezTo>
                    <a:pt x="754" y="3139"/>
                    <a:pt x="1084" y="3113"/>
                    <a:pt x="1395" y="3023"/>
                  </a:cubicBezTo>
                  <a:cubicBezTo>
                    <a:pt x="1854" y="2892"/>
                    <a:pt x="2272" y="2625"/>
                    <a:pt x="2581" y="2249"/>
                  </a:cubicBezTo>
                  <a:cubicBezTo>
                    <a:pt x="2728" y="2070"/>
                    <a:pt x="2847" y="1871"/>
                    <a:pt x="2934" y="1659"/>
                  </a:cubicBezTo>
                  <a:cubicBezTo>
                    <a:pt x="3133" y="1177"/>
                    <a:pt x="2991" y="641"/>
                    <a:pt x="2581" y="3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26" name="Freeform 11">
              <a:extLst>
                <a:ext uri="{FF2B5EF4-FFF2-40B4-BE49-F238E27FC236}">
                  <a16:creationId xmlns:a16="http://schemas.microsoft.com/office/drawing/2014/main" id="{5E65C9A8-5456-465D-9A8E-6F1DC71B1AA4}"/>
                </a:ext>
              </a:extLst>
            </p:cNvPr>
            <p:cNvSpPr>
              <a:spLocks/>
            </p:cNvSpPr>
            <p:nvPr userDrawn="1"/>
          </p:nvSpPr>
          <p:spPr bwMode="auto">
            <a:xfrm>
              <a:off x="50102" y="17853"/>
              <a:ext cx="25216" cy="25174"/>
            </a:xfrm>
            <a:custGeom>
              <a:avLst/>
              <a:gdLst>
                <a:gd name="T0" fmla="*/ 3094 w 3139"/>
                <a:gd name="T1" fmla="*/ 426 h 3132"/>
                <a:gd name="T2" fmla="*/ 3082 w 3139"/>
                <a:gd name="T3" fmla="*/ 330 h 3132"/>
                <a:gd name="T4" fmla="*/ 2992 w 3139"/>
                <a:gd name="T5" fmla="*/ 295 h 3132"/>
                <a:gd name="T6" fmla="*/ 757 w 3139"/>
                <a:gd name="T7" fmla="*/ 660 h 3132"/>
                <a:gd name="T8" fmla="*/ 295 w 3139"/>
                <a:gd name="T9" fmla="*/ 1167 h 3132"/>
                <a:gd name="T10" fmla="*/ 325 w 3139"/>
                <a:gd name="T11" fmla="*/ 2581 h 3132"/>
                <a:gd name="T12" fmla="*/ 1659 w 3139"/>
                <a:gd name="T13" fmla="*/ 2933 h 3132"/>
                <a:gd name="T14" fmla="*/ 2248 w 3139"/>
                <a:gd name="T15" fmla="*/ 2581 h 3132"/>
                <a:gd name="T16" fmla="*/ 3023 w 3139"/>
                <a:gd name="T17" fmla="*/ 1395 h 3132"/>
                <a:gd name="T18" fmla="*/ 3094 w 3139"/>
                <a:gd name="T19" fmla="*/ 426 h 3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39" h="3132">
                  <a:moveTo>
                    <a:pt x="3094" y="426"/>
                  </a:moveTo>
                  <a:cubicBezTo>
                    <a:pt x="3082" y="330"/>
                    <a:pt x="3082" y="330"/>
                    <a:pt x="3082" y="330"/>
                  </a:cubicBezTo>
                  <a:cubicBezTo>
                    <a:pt x="2992" y="295"/>
                    <a:pt x="2992" y="295"/>
                    <a:pt x="2992" y="295"/>
                  </a:cubicBezTo>
                  <a:cubicBezTo>
                    <a:pt x="2248" y="0"/>
                    <a:pt x="1392" y="140"/>
                    <a:pt x="757" y="660"/>
                  </a:cubicBezTo>
                  <a:cubicBezTo>
                    <a:pt x="581" y="806"/>
                    <a:pt x="426" y="976"/>
                    <a:pt x="295" y="1167"/>
                  </a:cubicBezTo>
                  <a:cubicBezTo>
                    <a:pt x="0" y="1604"/>
                    <a:pt x="12" y="2172"/>
                    <a:pt x="325" y="2581"/>
                  </a:cubicBezTo>
                  <a:cubicBezTo>
                    <a:pt x="640" y="2991"/>
                    <a:pt x="1176" y="3132"/>
                    <a:pt x="1659" y="2933"/>
                  </a:cubicBezTo>
                  <a:cubicBezTo>
                    <a:pt x="1871" y="2846"/>
                    <a:pt x="2069" y="2728"/>
                    <a:pt x="2248" y="2581"/>
                  </a:cubicBezTo>
                  <a:cubicBezTo>
                    <a:pt x="2624" y="2272"/>
                    <a:pt x="2891" y="1854"/>
                    <a:pt x="3023" y="1395"/>
                  </a:cubicBezTo>
                  <a:cubicBezTo>
                    <a:pt x="3112" y="1084"/>
                    <a:pt x="3139" y="754"/>
                    <a:pt x="3094" y="4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28" name="Freeform 12">
              <a:extLst>
                <a:ext uri="{FF2B5EF4-FFF2-40B4-BE49-F238E27FC236}">
                  <a16:creationId xmlns:a16="http://schemas.microsoft.com/office/drawing/2014/main" id="{5569650C-AC58-47C0-AF94-34746E039536}"/>
                </a:ext>
              </a:extLst>
            </p:cNvPr>
            <p:cNvSpPr>
              <a:spLocks/>
            </p:cNvSpPr>
            <p:nvPr userDrawn="1"/>
          </p:nvSpPr>
          <p:spPr bwMode="auto">
            <a:xfrm>
              <a:off x="-8" y="49"/>
              <a:ext cx="25874" cy="12643"/>
            </a:xfrm>
            <a:custGeom>
              <a:avLst/>
              <a:gdLst>
                <a:gd name="T0" fmla="*/ 3209 w 3221"/>
                <a:gd name="T1" fmla="*/ 343 h 1573"/>
                <a:gd name="T2" fmla="*/ 3149 w 3221"/>
                <a:gd name="T3" fmla="*/ 0 h 1573"/>
                <a:gd name="T4" fmla="*/ 0 w 3221"/>
                <a:gd name="T5" fmla="*/ 0 h 1573"/>
                <a:gd name="T6" fmla="*/ 0 w 3221"/>
                <a:gd name="T7" fmla="*/ 795 h 1573"/>
                <a:gd name="T8" fmla="*/ 1728 w 3221"/>
                <a:gd name="T9" fmla="*/ 1573 h 1573"/>
                <a:gd name="T10" fmla="*/ 2395 w 3221"/>
                <a:gd name="T11" fmla="*/ 1472 h 1573"/>
                <a:gd name="T12" fmla="*/ 3209 w 3221"/>
                <a:gd name="T13" fmla="*/ 343 h 1573"/>
              </a:gdLst>
              <a:ahLst/>
              <a:cxnLst>
                <a:cxn ang="0">
                  <a:pos x="T0" y="T1"/>
                </a:cxn>
                <a:cxn ang="0">
                  <a:pos x="T2" y="T3"/>
                </a:cxn>
                <a:cxn ang="0">
                  <a:pos x="T4" y="T5"/>
                </a:cxn>
                <a:cxn ang="0">
                  <a:pos x="T6" y="T7"/>
                </a:cxn>
                <a:cxn ang="0">
                  <a:pos x="T8" y="T9"/>
                </a:cxn>
                <a:cxn ang="0">
                  <a:pos x="T10" y="T11"/>
                </a:cxn>
                <a:cxn ang="0">
                  <a:pos x="T12" y="T13"/>
                </a:cxn>
              </a:cxnLst>
              <a:rect l="0" t="0" r="r" b="b"/>
              <a:pathLst>
                <a:path w="3221" h="1573">
                  <a:moveTo>
                    <a:pt x="3209" y="343"/>
                  </a:moveTo>
                  <a:cubicBezTo>
                    <a:pt x="3206" y="224"/>
                    <a:pt x="3185" y="109"/>
                    <a:pt x="3149" y="0"/>
                  </a:cubicBezTo>
                  <a:cubicBezTo>
                    <a:pt x="0" y="0"/>
                    <a:pt x="0" y="0"/>
                    <a:pt x="0" y="0"/>
                  </a:cubicBezTo>
                  <a:cubicBezTo>
                    <a:pt x="0" y="795"/>
                    <a:pt x="0" y="795"/>
                    <a:pt x="0" y="795"/>
                  </a:cubicBezTo>
                  <a:cubicBezTo>
                    <a:pt x="439" y="1283"/>
                    <a:pt x="1069" y="1573"/>
                    <a:pt x="1728" y="1573"/>
                  </a:cubicBezTo>
                  <a:cubicBezTo>
                    <a:pt x="1957" y="1572"/>
                    <a:pt x="2181" y="1538"/>
                    <a:pt x="2395" y="1472"/>
                  </a:cubicBezTo>
                  <a:cubicBezTo>
                    <a:pt x="2888" y="1322"/>
                    <a:pt x="3221" y="858"/>
                    <a:pt x="3209" y="3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30" name="Freeform 13">
              <a:extLst>
                <a:ext uri="{FF2B5EF4-FFF2-40B4-BE49-F238E27FC236}">
                  <a16:creationId xmlns:a16="http://schemas.microsoft.com/office/drawing/2014/main" id="{2165B110-6F48-4C1A-8598-CA9DDB54C5DF}"/>
                </a:ext>
              </a:extLst>
            </p:cNvPr>
            <p:cNvSpPr>
              <a:spLocks/>
            </p:cNvSpPr>
            <p:nvPr userDrawn="1"/>
          </p:nvSpPr>
          <p:spPr bwMode="auto">
            <a:xfrm>
              <a:off x="106639" y="6134"/>
              <a:ext cx="16741" cy="22899"/>
            </a:xfrm>
            <a:custGeom>
              <a:avLst/>
              <a:gdLst>
                <a:gd name="T0" fmla="*/ 1818 w 2084"/>
                <a:gd name="T1" fmla="*/ 428 h 2849"/>
                <a:gd name="T2" fmla="*/ 1818 w 2084"/>
                <a:gd name="T3" fmla="*/ 430 h 2849"/>
                <a:gd name="T4" fmla="*/ 1610 w 2084"/>
                <a:gd name="T5" fmla="*/ 568 h 2849"/>
                <a:gd name="T6" fmla="*/ 1403 w 2084"/>
                <a:gd name="T7" fmla="*/ 430 h 2849"/>
                <a:gd name="T8" fmla="*/ 1403 w 2084"/>
                <a:gd name="T9" fmla="*/ 428 h 2849"/>
                <a:gd name="T10" fmla="*/ 756 w 2084"/>
                <a:gd name="T11" fmla="*/ 0 h 2849"/>
                <a:gd name="T12" fmla="*/ 0 w 2084"/>
                <a:gd name="T13" fmla="*/ 892 h 2849"/>
                <a:gd name="T14" fmla="*/ 95 w 2084"/>
                <a:gd name="T15" fmla="*/ 1323 h 2849"/>
                <a:gd name="T16" fmla="*/ 94 w 2084"/>
                <a:gd name="T17" fmla="*/ 1324 h 2849"/>
                <a:gd name="T18" fmla="*/ 1275 w 2084"/>
                <a:gd name="T19" fmla="*/ 2739 h 2849"/>
                <a:gd name="T20" fmla="*/ 1610 w 2084"/>
                <a:gd name="T21" fmla="*/ 2849 h 2849"/>
                <a:gd name="T22" fmla="*/ 1611 w 2084"/>
                <a:gd name="T23" fmla="*/ 2849 h 2849"/>
                <a:gd name="T24" fmla="*/ 1946 w 2084"/>
                <a:gd name="T25" fmla="*/ 2739 h 2849"/>
                <a:gd name="T26" fmla="*/ 2084 w 2084"/>
                <a:gd name="T27" fmla="*/ 2635 h 2849"/>
                <a:gd name="T28" fmla="*/ 2084 w 2084"/>
                <a:gd name="T29" fmla="*/ 121 h 2849"/>
                <a:gd name="T30" fmla="*/ 1818 w 2084"/>
                <a:gd name="T31" fmla="*/ 428 h 2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84" h="2849">
                  <a:moveTo>
                    <a:pt x="1818" y="428"/>
                  </a:moveTo>
                  <a:cubicBezTo>
                    <a:pt x="1818" y="430"/>
                    <a:pt x="1818" y="430"/>
                    <a:pt x="1818" y="430"/>
                  </a:cubicBezTo>
                  <a:cubicBezTo>
                    <a:pt x="1775" y="512"/>
                    <a:pt x="1699" y="568"/>
                    <a:pt x="1610" y="568"/>
                  </a:cubicBezTo>
                  <a:cubicBezTo>
                    <a:pt x="1523" y="568"/>
                    <a:pt x="1445" y="512"/>
                    <a:pt x="1403" y="430"/>
                  </a:cubicBezTo>
                  <a:cubicBezTo>
                    <a:pt x="1403" y="428"/>
                    <a:pt x="1403" y="428"/>
                    <a:pt x="1403" y="428"/>
                  </a:cubicBezTo>
                  <a:cubicBezTo>
                    <a:pt x="1270" y="172"/>
                    <a:pt x="1030" y="0"/>
                    <a:pt x="756" y="0"/>
                  </a:cubicBezTo>
                  <a:cubicBezTo>
                    <a:pt x="338" y="0"/>
                    <a:pt x="0" y="399"/>
                    <a:pt x="0" y="892"/>
                  </a:cubicBezTo>
                  <a:cubicBezTo>
                    <a:pt x="0" y="1048"/>
                    <a:pt x="34" y="1195"/>
                    <a:pt x="95" y="1323"/>
                  </a:cubicBezTo>
                  <a:cubicBezTo>
                    <a:pt x="94" y="1324"/>
                    <a:pt x="94" y="1324"/>
                    <a:pt x="94" y="1324"/>
                  </a:cubicBezTo>
                  <a:cubicBezTo>
                    <a:pt x="363" y="1958"/>
                    <a:pt x="720" y="2332"/>
                    <a:pt x="1275" y="2739"/>
                  </a:cubicBezTo>
                  <a:cubicBezTo>
                    <a:pt x="1371" y="2815"/>
                    <a:pt x="1486" y="2849"/>
                    <a:pt x="1610" y="2849"/>
                  </a:cubicBezTo>
                  <a:cubicBezTo>
                    <a:pt x="1611" y="2849"/>
                    <a:pt x="1611" y="2849"/>
                    <a:pt x="1611" y="2849"/>
                  </a:cubicBezTo>
                  <a:cubicBezTo>
                    <a:pt x="1735" y="2849"/>
                    <a:pt x="1850" y="2815"/>
                    <a:pt x="1946" y="2739"/>
                  </a:cubicBezTo>
                  <a:cubicBezTo>
                    <a:pt x="1994" y="2704"/>
                    <a:pt x="2039" y="2670"/>
                    <a:pt x="2084" y="2635"/>
                  </a:cubicBezTo>
                  <a:cubicBezTo>
                    <a:pt x="2084" y="121"/>
                    <a:pt x="2084" y="121"/>
                    <a:pt x="2084" y="121"/>
                  </a:cubicBezTo>
                  <a:cubicBezTo>
                    <a:pt x="1975" y="196"/>
                    <a:pt x="1884" y="302"/>
                    <a:pt x="1818" y="4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grpSp>
      <p:pic>
        <p:nvPicPr>
          <p:cNvPr id="10" name="Logo Schwarz grau">
            <a:extLst>
              <a:ext uri="{FF2B5EF4-FFF2-40B4-BE49-F238E27FC236}">
                <a16:creationId xmlns:a16="http://schemas.microsoft.com/office/drawing/2014/main" id="{09837C1D-B877-4501-A8F2-A62BEF285BC2}"/>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539749" y="358775"/>
            <a:ext cx="1080000" cy="443521"/>
          </a:xfrm>
          <a:prstGeom prst="rect">
            <a:avLst/>
          </a:prstGeom>
        </p:spPr>
      </p:pic>
      <p:sp>
        <p:nvSpPr>
          <p:cNvPr id="11" name="Titel 10">
            <a:extLst>
              <a:ext uri="{FF2B5EF4-FFF2-40B4-BE49-F238E27FC236}">
                <a16:creationId xmlns:a16="http://schemas.microsoft.com/office/drawing/2014/main" id="{7BAC5FC4-EE65-4799-B00C-7F4A195397C8}"/>
              </a:ext>
            </a:extLst>
          </p:cNvPr>
          <p:cNvSpPr>
            <a:spLocks noGrp="1"/>
          </p:cNvSpPr>
          <p:nvPr>
            <p:ph type="title" hasCustomPrompt="1"/>
          </p:nvPr>
        </p:nvSpPr>
        <p:spPr>
          <a:xfrm>
            <a:off x="2595563" y="1490597"/>
            <a:ext cx="8801100" cy="2417523"/>
          </a:xfrm>
        </p:spPr>
        <p:txBody>
          <a:bodyPr anchor="b" anchorCtr="0">
            <a:noAutofit/>
          </a:bodyPr>
          <a:lstStyle>
            <a:lvl1pPr>
              <a:lnSpc>
                <a:spcPct val="83000"/>
              </a:lnSpc>
              <a:defRPr sz="6000">
                <a:solidFill>
                  <a:schemeClr val="tx1"/>
                </a:solidFill>
              </a:defRPr>
            </a:lvl1pPr>
          </a:lstStyle>
          <a:p>
            <a:r>
              <a:rPr lang="da-DK" dirty="0"/>
              <a:t>Forside</a:t>
            </a:r>
            <a:br>
              <a:rPr lang="da-DK" dirty="0"/>
            </a:br>
            <a:r>
              <a:rPr lang="da-DK" dirty="0"/>
              <a:t>Indsæt titel</a:t>
            </a:r>
            <a:br>
              <a:rPr lang="da-DK" dirty="0"/>
            </a:br>
            <a:r>
              <a:rPr lang="da-DK" dirty="0"/>
              <a:t>Max 3 linjer</a:t>
            </a:r>
          </a:p>
        </p:txBody>
      </p:sp>
      <p:sp>
        <p:nvSpPr>
          <p:cNvPr id="3" name="Subtitle 2"/>
          <p:cNvSpPr>
            <a:spLocks noGrp="1"/>
          </p:cNvSpPr>
          <p:nvPr>
            <p:ph type="subTitle" idx="1" hasCustomPrompt="1"/>
          </p:nvPr>
        </p:nvSpPr>
        <p:spPr>
          <a:xfrm>
            <a:off x="2595562" y="4213950"/>
            <a:ext cx="6997701" cy="1736000"/>
          </a:xfrm>
        </p:spPr>
        <p:txBody>
          <a:bodyPr lIns="0" tIns="0" rIns="0" bIns="0"/>
          <a:lstStyle>
            <a:lvl1pPr marL="0" indent="0" algn="l">
              <a:lnSpc>
                <a:spcPct val="105000"/>
              </a:lnSpc>
              <a:spcBef>
                <a:spcPts val="0"/>
              </a:spcBef>
              <a:spcAft>
                <a:spcPts val="0"/>
              </a:spcAft>
              <a:buFont typeface="Berlingske Sans Offc" panose="02000503050000020004" pitchFamily="2" charset="0"/>
              <a:buChar char="​"/>
              <a:defRPr sz="2000" b="0">
                <a:solidFill>
                  <a:schemeClr val="tx1"/>
                </a:solidFill>
                <a:latin typeface="Berlingske Serif Txt Offc Xligh" panose="02000303060000020004" pitchFamily="2" charset="0"/>
              </a:defRPr>
            </a:lvl1pPr>
            <a:lvl2pPr marL="0" indent="0" algn="l">
              <a:lnSpc>
                <a:spcPct val="105000"/>
              </a:lnSpc>
              <a:spcAft>
                <a:spcPts val="0"/>
              </a:spcAft>
              <a:buFont typeface="Berlingske Sans Offc" panose="02000503050000020004" pitchFamily="2" charset="0"/>
              <a:buChar char="​"/>
              <a:defRPr sz="2000" b="0">
                <a:solidFill>
                  <a:schemeClr val="tx1"/>
                </a:solidFill>
                <a:latin typeface="Berlingske Serif Txt Offc Xligh" panose="02000303060000020004" pitchFamily="2" charset="0"/>
              </a:defRPr>
            </a:lvl2pPr>
            <a:lvl3pPr marL="0" indent="0" algn="l">
              <a:lnSpc>
                <a:spcPct val="105000"/>
              </a:lnSpc>
              <a:spcAft>
                <a:spcPts val="0"/>
              </a:spcAft>
              <a:buFont typeface="Berlingske Sans Offc" panose="02000503050000020004" pitchFamily="2" charset="0"/>
              <a:buChar char="​"/>
              <a:defRPr sz="2000" b="0">
                <a:latin typeface="Berlingske Serif Txt Offc Xligh" panose="02000303060000020004" pitchFamily="2" charset="0"/>
              </a:defRPr>
            </a:lvl3pPr>
            <a:lvl4pPr marL="0" indent="0" algn="l">
              <a:lnSpc>
                <a:spcPct val="105000"/>
              </a:lnSpc>
              <a:spcAft>
                <a:spcPts val="0"/>
              </a:spcAft>
              <a:buFont typeface="Berlingske Sans Offc" panose="02000503050000020004" pitchFamily="2" charset="0"/>
              <a:buChar char="​"/>
              <a:defRPr sz="2000" b="0">
                <a:latin typeface="Berlingske Serif Txt Offc Xligh" panose="02000303060000020004" pitchFamily="2" charset="0"/>
              </a:defRPr>
            </a:lvl4pPr>
            <a:lvl5pPr marL="0" indent="0" algn="l">
              <a:lnSpc>
                <a:spcPct val="105000"/>
              </a:lnSpc>
              <a:spcAft>
                <a:spcPts val="0"/>
              </a:spcAft>
              <a:buFont typeface="Berlingske Sans Offc" panose="02000503050000020004" pitchFamily="2" charset="0"/>
              <a:buChar char="​"/>
              <a:defRPr sz="2000" b="0">
                <a:latin typeface="Berlingske Serif Txt Offc Xligh" panose="02000303060000020004" pitchFamily="2" charset="0"/>
              </a:defRPr>
            </a:lvl5pPr>
            <a:lvl6pPr marL="0" indent="0" algn="l">
              <a:lnSpc>
                <a:spcPct val="105000"/>
              </a:lnSpc>
              <a:spcAft>
                <a:spcPts val="0"/>
              </a:spcAft>
              <a:buFont typeface="Berlingske Sans Offc" panose="02000503050000020004" pitchFamily="2" charset="0"/>
              <a:buChar char="​"/>
              <a:defRPr sz="2000" b="0">
                <a:latin typeface="Berlingske Serif Txt Offc Xligh" panose="02000303060000020004" pitchFamily="2" charset="0"/>
              </a:defRPr>
            </a:lvl6pPr>
            <a:lvl7pPr marL="0" indent="0" algn="l">
              <a:lnSpc>
                <a:spcPct val="105000"/>
              </a:lnSpc>
              <a:buFont typeface="Berlingske Sans Offc" panose="02000503050000020004" pitchFamily="2" charset="0"/>
              <a:buChar char="​"/>
              <a:defRPr sz="2000" b="0">
                <a:latin typeface="Berlingske Serif Txt Offc Xligh" panose="02000303060000020004" pitchFamily="2" charset="0"/>
              </a:defRPr>
            </a:lvl7pPr>
            <a:lvl8pPr marL="0" indent="0" algn="l">
              <a:lnSpc>
                <a:spcPct val="105000"/>
              </a:lnSpc>
              <a:spcAft>
                <a:spcPts val="0"/>
              </a:spcAft>
              <a:buFont typeface="Berlingske Sans Offc" panose="02000503050000020004" pitchFamily="2" charset="0"/>
              <a:buChar char="​"/>
              <a:defRPr sz="2000" b="0">
                <a:latin typeface="Berlingske Serif Txt Offc Xligh" panose="02000303060000020004" pitchFamily="2" charset="0"/>
              </a:defRPr>
            </a:lvl8pPr>
            <a:lvl9pPr marL="0" indent="0" algn="l">
              <a:lnSpc>
                <a:spcPct val="105000"/>
              </a:lnSpc>
              <a:buFont typeface="Berlingske Sans Offc" panose="02000503050000020004" pitchFamily="2" charset="0"/>
              <a:buChar char="​"/>
              <a:defRPr sz="2000" b="0">
                <a:latin typeface="Berlingske Serif Txt Offc Xligh" panose="02000303060000020004" pitchFamily="2" charset="0"/>
              </a:defRPr>
            </a:lvl9pPr>
          </a:lstStyle>
          <a:p>
            <a:r>
              <a:rPr lang="da-DK" dirty="0"/>
              <a:t>Klik for at tilføje undertitel</a:t>
            </a:r>
          </a:p>
          <a:p>
            <a:pPr lvl="1"/>
            <a:endParaRPr lang="da-DK" dirty="0"/>
          </a:p>
        </p:txBody>
      </p:sp>
      <p:sp>
        <p:nvSpPr>
          <p:cNvPr id="27" name="Pladsholder til tekst 26">
            <a:extLst>
              <a:ext uri="{FF2B5EF4-FFF2-40B4-BE49-F238E27FC236}">
                <a16:creationId xmlns:a16="http://schemas.microsoft.com/office/drawing/2014/main" id="{348D2CAD-1ABC-4F28-8BEB-6DC7AD4BBF7A}"/>
              </a:ext>
            </a:extLst>
          </p:cNvPr>
          <p:cNvSpPr>
            <a:spLocks noGrp="1"/>
          </p:cNvSpPr>
          <p:nvPr>
            <p:ph type="body" sz="quarter" idx="11" hasCustomPrompt="1"/>
          </p:nvPr>
        </p:nvSpPr>
        <p:spPr>
          <a:xfrm>
            <a:off x="2595564" y="6268228"/>
            <a:ext cx="6997700" cy="180000"/>
          </a:xfrm>
        </p:spPr>
        <p:txBody>
          <a:bodyPr lIns="0" tIns="0" rIns="0" bIns="0" anchor="b" anchorCtr="0"/>
          <a:lstStyle>
            <a:lvl1pPr marL="0" indent="0">
              <a:buNone/>
              <a:defRPr sz="900">
                <a:solidFill>
                  <a:schemeClr val="tx1"/>
                </a:solidFill>
                <a:latin typeface="Berlingske Sans Offc Xbold" panose="02000903050000020004" pitchFamily="2" charset="0"/>
              </a:defRPr>
            </a:lvl1pPr>
            <a:lvl2pPr marL="0" indent="0">
              <a:buNone/>
              <a:defRPr sz="900"/>
            </a:lvl2pPr>
            <a:lvl3pPr marL="0" indent="0">
              <a:buNone/>
              <a:defRPr sz="900"/>
            </a:lvl3pPr>
            <a:lvl4pPr marL="0" indent="0">
              <a:buNone/>
              <a:defRPr sz="900"/>
            </a:lvl4pPr>
            <a:lvl5pPr marL="0" indent="0">
              <a:buNone/>
              <a:defRPr sz="900"/>
            </a:lvl5pPr>
          </a:lstStyle>
          <a:p>
            <a:pPr lvl="0"/>
            <a:r>
              <a:rPr lang="da-DK" dirty="0"/>
              <a:t>Klik for at tilføje Navn</a:t>
            </a:r>
          </a:p>
        </p:txBody>
      </p:sp>
      <p:sp>
        <p:nvSpPr>
          <p:cNvPr id="29" name="Pladsholder til tekst 28">
            <a:extLst>
              <a:ext uri="{FF2B5EF4-FFF2-40B4-BE49-F238E27FC236}">
                <a16:creationId xmlns:a16="http://schemas.microsoft.com/office/drawing/2014/main" id="{B4281120-6B92-474C-9BFD-719549476E3D}"/>
              </a:ext>
            </a:extLst>
          </p:cNvPr>
          <p:cNvSpPr>
            <a:spLocks noGrp="1"/>
          </p:cNvSpPr>
          <p:nvPr>
            <p:ph type="body" sz="quarter" idx="12" hasCustomPrompt="1"/>
          </p:nvPr>
        </p:nvSpPr>
        <p:spPr>
          <a:xfrm>
            <a:off x="2595564" y="6459313"/>
            <a:ext cx="6997700" cy="167265"/>
          </a:xfrm>
        </p:spPr>
        <p:txBody>
          <a:bodyPr lIns="0" tIns="0" rIns="0" bIns="0"/>
          <a:lstStyle>
            <a:lvl1pPr marL="0" indent="0">
              <a:buNone/>
              <a:defRPr sz="900">
                <a:solidFill>
                  <a:srgbClr val="000000"/>
                </a:solidFill>
                <a:latin typeface="+mn-lt"/>
              </a:defRPr>
            </a:lvl1pPr>
            <a:lvl2pPr marL="0" indent="0">
              <a:buNone/>
              <a:defRPr sz="900">
                <a:latin typeface="+mn-lt"/>
              </a:defRPr>
            </a:lvl2pPr>
            <a:lvl3pPr marL="0" indent="0">
              <a:buNone/>
              <a:defRPr sz="900">
                <a:latin typeface="+mn-lt"/>
              </a:defRPr>
            </a:lvl3pPr>
            <a:lvl4pPr marL="0" indent="0">
              <a:buNone/>
              <a:defRPr sz="900">
                <a:latin typeface="+mn-lt"/>
              </a:defRPr>
            </a:lvl4pPr>
            <a:lvl5pPr marL="0" indent="0">
              <a:buNone/>
              <a:defRPr sz="900">
                <a:latin typeface="+mn-lt"/>
              </a:defRPr>
            </a:lvl5pPr>
          </a:lstStyle>
          <a:p>
            <a:pPr lvl="0"/>
            <a:r>
              <a:rPr lang="da-DK" dirty="0"/>
              <a:t>Klik for at tilføje Stilling, afdeling, virksomhed</a:t>
            </a:r>
          </a:p>
        </p:txBody>
      </p:sp>
      <p:sp>
        <p:nvSpPr>
          <p:cNvPr id="32" name="Text Placeholder 32">
            <a:extLst>
              <a:ext uri="{FF2B5EF4-FFF2-40B4-BE49-F238E27FC236}">
                <a16:creationId xmlns:a16="http://schemas.microsoft.com/office/drawing/2014/main" id="{56BC06B9-8CF0-49D6-9E9F-544E5EE4E7C4}"/>
              </a:ext>
            </a:extLst>
          </p:cNvPr>
          <p:cNvSpPr>
            <a:spLocks noGrp="1"/>
          </p:cNvSpPr>
          <p:nvPr>
            <p:ph type="body" sz="quarter" idx="21" hasCustomPrompt="1"/>
          </p:nvPr>
        </p:nvSpPr>
        <p:spPr>
          <a:xfrm>
            <a:off x="539749" y="5949950"/>
            <a:ext cx="1587498" cy="651249"/>
          </a:xfrm>
        </p:spPr>
        <p:txBody>
          <a:bodyPr lIns="0" tIns="0" rIns="0" bIns="0" anchor="b" anchorCtr="0"/>
          <a:lstStyle>
            <a:lvl1pPr marL="0" indent="0">
              <a:buNone/>
              <a:defRPr sz="900">
                <a:solidFill>
                  <a:schemeClr val="tx1"/>
                </a:solidFill>
              </a:defRPr>
            </a:lvl1pPr>
            <a:lvl2pPr marL="0" indent="0">
              <a:buNone/>
              <a:defRPr sz="900">
                <a:solidFill>
                  <a:schemeClr val="bg1"/>
                </a:solidFill>
              </a:defRPr>
            </a:lvl2pPr>
            <a:lvl3pPr marL="0" indent="0">
              <a:buNone/>
              <a:defRPr sz="900">
                <a:solidFill>
                  <a:schemeClr val="bg1"/>
                </a:solidFill>
              </a:defRPr>
            </a:lvl3pPr>
            <a:lvl4pPr marL="0" indent="0">
              <a:buNone/>
              <a:defRPr sz="900">
                <a:solidFill>
                  <a:schemeClr val="bg1"/>
                </a:solidFill>
              </a:defRPr>
            </a:lvl4pPr>
            <a:lvl5pPr marL="0" indent="0">
              <a:buNone/>
              <a:defRPr sz="900">
                <a:solidFill>
                  <a:schemeClr val="bg1"/>
                </a:solidFill>
              </a:defRPr>
            </a:lvl5pPr>
          </a:lstStyle>
          <a:p>
            <a:pPr lvl="0"/>
            <a:r>
              <a:rPr lang="da-DK" dirty="0"/>
              <a:t>Klik for at tilføje dato eller anden tekst</a:t>
            </a:r>
          </a:p>
        </p:txBody>
      </p:sp>
    </p:spTree>
    <p:extLst>
      <p:ext uri="{BB962C8B-B14F-4D97-AF65-F5344CB8AC3E}">
        <p14:creationId xmlns:p14="http://schemas.microsoft.com/office/powerpoint/2010/main" val="23574424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dhold">
    <p:spTree>
      <p:nvGrpSpPr>
        <p:cNvPr id="1" name=""/>
        <p:cNvGrpSpPr/>
        <p:nvPr/>
      </p:nvGrpSpPr>
      <p:grpSpPr>
        <a:xfrm>
          <a:off x="0" y="0"/>
          <a:ext cx="0" cy="0"/>
          <a:chOff x="0" y="0"/>
          <a:chExt cx="0" cy="0"/>
        </a:xfrm>
      </p:grpSpPr>
      <p:sp>
        <p:nvSpPr>
          <p:cNvPr id="10" name="Pladsholder til dato 9" hidden="1">
            <a:extLst>
              <a:ext uri="{FF2B5EF4-FFF2-40B4-BE49-F238E27FC236}">
                <a16:creationId xmlns:a16="http://schemas.microsoft.com/office/drawing/2014/main" id="{6C3A596E-4310-4C01-8E93-EE9C405FE535}"/>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ph type="dt" sz="half" idx="10"/>
          </p:nvPr>
        </p:nvSpPr>
        <p:spPr/>
        <p:txBody>
          <a:bodyPr/>
          <a:lstStyle/>
          <a:p>
            <a:fld id="{AAFC8423-D566-486C-AC0B-5535BAF4103A}" type="datetime2">
              <a:rPr lang="da-DK" smtClean="0"/>
              <a:t>29. juni 2026</a:t>
            </a:fld>
            <a:endParaRPr lang="da-DK" dirty="0"/>
          </a:p>
        </p:txBody>
      </p:sp>
      <p:sp>
        <p:nvSpPr>
          <p:cNvPr id="9" name="Titel 1">
            <a:extLst>
              <a:ext uri="{FF2B5EF4-FFF2-40B4-BE49-F238E27FC236}">
                <a16:creationId xmlns:a16="http://schemas.microsoft.com/office/drawing/2014/main" id="{95F5E2E7-5E6B-4CDF-8305-33F0144A0751}"/>
              </a:ext>
            </a:extLst>
          </p:cNvPr>
          <p:cNvSpPr>
            <a:spLocks noGrp="1"/>
          </p:cNvSpPr>
          <p:nvPr>
            <p:ph type="title" hasCustomPrompt="1"/>
          </p:nvPr>
        </p:nvSpPr>
        <p:spPr>
          <a:xfrm>
            <a:off x="790575" y="728663"/>
            <a:ext cx="8802689" cy="1044000"/>
          </a:xfrm>
        </p:spPr>
        <p:txBody>
          <a:bodyPr/>
          <a:lstStyle>
            <a:lvl1pPr>
              <a:defRPr/>
            </a:lvl1pPr>
          </a:lstStyle>
          <a:p>
            <a:r>
              <a:rPr lang="da-DK" dirty="0"/>
              <a:t>Klik for at tilføje overskrift i maksimum to linjer</a:t>
            </a:r>
          </a:p>
        </p:txBody>
      </p:sp>
      <p:sp>
        <p:nvSpPr>
          <p:cNvPr id="3" name="Content Placeholder 2"/>
          <p:cNvSpPr>
            <a:spLocks noGrp="1"/>
          </p:cNvSpPr>
          <p:nvPr>
            <p:ph idx="1" hasCustomPrompt="1"/>
          </p:nvPr>
        </p:nvSpPr>
        <p:spPr>
          <a:xfrm>
            <a:off x="790574" y="1952625"/>
            <a:ext cx="8802690" cy="3997325"/>
          </a:xfrm>
        </p:spPr>
        <p:txBody>
          <a:bodyPr/>
          <a:lstStyle>
            <a:lvl1pPr>
              <a:defRPr/>
            </a:lvl1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11" name="Pladsholder til sidefod 10">
            <a:extLst>
              <a:ext uri="{FF2B5EF4-FFF2-40B4-BE49-F238E27FC236}">
                <a16:creationId xmlns:a16="http://schemas.microsoft.com/office/drawing/2014/main" id="{27859265-A9F3-4BBF-88BE-8C73FBB4DA38}"/>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da-DK" dirty="0"/>
          </a:p>
        </p:txBody>
      </p:sp>
      <p:sp>
        <p:nvSpPr>
          <p:cNvPr id="12" name="Pladsholder til slidenummer 11">
            <a:extLst>
              <a:ext uri="{FF2B5EF4-FFF2-40B4-BE49-F238E27FC236}">
                <a16:creationId xmlns:a16="http://schemas.microsoft.com/office/drawing/2014/main" id="{878B50B7-7514-4265-AD43-358D388199ED}"/>
              </a:ext>
              <a:ext uri="{C183D7F6-B498-43B3-948B-1728B52AA6E4}">
                <adec:decorative xmlns:adec="http://schemas.microsoft.com/office/drawing/2017/decorative" val="1"/>
              </a:ext>
            </a:extLst>
          </p:cNvPr>
          <p:cNvSpPr>
            <a:spLocks noGrp="1"/>
          </p:cNvSpPr>
          <p:nvPr>
            <p:ph type="sldNum" sz="quarter" idx="12"/>
          </p:nvPr>
        </p:nvSpPr>
        <p:spPr/>
        <p:txBody>
          <a:bodyPr/>
          <a:lstStyle/>
          <a:p>
            <a:r>
              <a:rPr lang="da-DK" dirty="0"/>
              <a:t>Side </a:t>
            </a:r>
            <a:fld id="{24FE9190-32A4-4142-B974-51D02F8446C9}" type="slidenum">
              <a:rPr lang="da-DK" smtClean="0"/>
              <a:pPr/>
              <a:t>‹nr.›</a:t>
            </a:fld>
            <a:endParaRPr lang="da-DK" dirty="0"/>
          </a:p>
        </p:txBody>
      </p:sp>
    </p:spTree>
    <p:extLst>
      <p:ext uri="{BB962C8B-B14F-4D97-AF65-F5344CB8AC3E}">
        <p14:creationId xmlns:p14="http://schemas.microsoft.com/office/powerpoint/2010/main" val="27310111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o indhold">
    <p:spTree>
      <p:nvGrpSpPr>
        <p:cNvPr id="1" name=""/>
        <p:cNvGrpSpPr/>
        <p:nvPr/>
      </p:nvGrpSpPr>
      <p:grpSpPr>
        <a:xfrm>
          <a:off x="0" y="0"/>
          <a:ext cx="0" cy="0"/>
          <a:chOff x="0" y="0"/>
          <a:chExt cx="0" cy="0"/>
        </a:xfrm>
      </p:grpSpPr>
      <p:sp>
        <p:nvSpPr>
          <p:cNvPr id="9" name="Pladsholder til dato 8" hidden="1">
            <a:extLst>
              <a:ext uri="{FF2B5EF4-FFF2-40B4-BE49-F238E27FC236}">
                <a16:creationId xmlns:a16="http://schemas.microsoft.com/office/drawing/2014/main" id="{CAAB53C7-79AA-4387-B460-7C383B664275}"/>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ph type="dt" sz="half" idx="10"/>
          </p:nvPr>
        </p:nvSpPr>
        <p:spPr/>
        <p:txBody>
          <a:bodyPr/>
          <a:lstStyle/>
          <a:p>
            <a:fld id="{5F1E9E20-70D0-4686-818D-D12279D5A567}" type="datetime2">
              <a:rPr lang="da-DK" smtClean="0"/>
              <a:t>29. juni 2026</a:t>
            </a:fld>
            <a:endParaRPr lang="da-DK" dirty="0"/>
          </a:p>
        </p:txBody>
      </p:sp>
      <p:sp>
        <p:nvSpPr>
          <p:cNvPr id="8" name="Titel 1">
            <a:extLst>
              <a:ext uri="{FF2B5EF4-FFF2-40B4-BE49-F238E27FC236}">
                <a16:creationId xmlns:a16="http://schemas.microsoft.com/office/drawing/2014/main" id="{80DE7704-C6AD-4BBA-841B-C3CF08DBBEF5}"/>
              </a:ext>
            </a:extLst>
          </p:cNvPr>
          <p:cNvSpPr>
            <a:spLocks noGrp="1"/>
          </p:cNvSpPr>
          <p:nvPr>
            <p:ph type="title" hasCustomPrompt="1"/>
          </p:nvPr>
        </p:nvSpPr>
        <p:spPr/>
        <p:txBody>
          <a:bodyPr/>
          <a:lstStyle>
            <a:lvl1pPr>
              <a:defRPr/>
            </a:lvl1pPr>
          </a:lstStyle>
          <a:p>
            <a:r>
              <a:rPr lang="da-DK" dirty="0"/>
              <a:t>Klik for at tilføje overskrift i maksimum to linjer</a:t>
            </a:r>
          </a:p>
        </p:txBody>
      </p:sp>
      <p:sp>
        <p:nvSpPr>
          <p:cNvPr id="3" name="Content Placeholder 2"/>
          <p:cNvSpPr>
            <a:spLocks noGrp="1"/>
          </p:cNvSpPr>
          <p:nvPr>
            <p:ph idx="1" hasCustomPrompt="1"/>
          </p:nvPr>
        </p:nvSpPr>
        <p:spPr>
          <a:xfrm>
            <a:off x="790574" y="1952625"/>
            <a:ext cx="5089426" cy="3997325"/>
          </a:xfrm>
        </p:spPr>
        <p:txBody>
          <a:bodyPr/>
          <a:lstStyle>
            <a:lvl1pPr>
              <a:defRPr/>
            </a:lvl1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6307237" y="1952625"/>
            <a:ext cx="5089426" cy="3997325"/>
          </a:xfrm>
        </p:spPr>
        <p:txBody>
          <a:bodyPr/>
          <a:lstStyle>
            <a:lvl1pPr>
              <a:defRPr/>
            </a:lvl1pPr>
          </a:lstStyle>
          <a:p>
            <a:pPr lvl="0"/>
            <a:r>
              <a:rPr lang="da-DK" noProof="0" dirty="0"/>
              <a:t>Klik for at tilføje tekst</a:t>
            </a:r>
            <a:endParaRPr lang="da-DK" dirty="0"/>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0" name="Pladsholder til sidefod 9">
            <a:extLst>
              <a:ext uri="{FF2B5EF4-FFF2-40B4-BE49-F238E27FC236}">
                <a16:creationId xmlns:a16="http://schemas.microsoft.com/office/drawing/2014/main" id="{9A5F7812-54FF-4B4E-A18E-7694FA769B98}"/>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da-DK" dirty="0"/>
          </a:p>
        </p:txBody>
      </p:sp>
      <p:sp>
        <p:nvSpPr>
          <p:cNvPr id="11" name="Pladsholder til slidenummer 10">
            <a:extLst>
              <a:ext uri="{FF2B5EF4-FFF2-40B4-BE49-F238E27FC236}">
                <a16:creationId xmlns:a16="http://schemas.microsoft.com/office/drawing/2014/main" id="{8BC7C86B-39EB-4CB5-B539-7417E4BB5003}"/>
              </a:ext>
              <a:ext uri="{C183D7F6-B498-43B3-948B-1728B52AA6E4}">
                <adec:decorative xmlns:adec="http://schemas.microsoft.com/office/drawing/2017/decorative" val="1"/>
              </a:ext>
            </a:extLst>
          </p:cNvPr>
          <p:cNvSpPr>
            <a:spLocks noGrp="1"/>
          </p:cNvSpPr>
          <p:nvPr>
            <p:ph type="sldNum" sz="quarter" idx="12"/>
          </p:nvPr>
        </p:nvSpPr>
        <p:spPr/>
        <p:txBody>
          <a:bodyPr/>
          <a:lstStyle/>
          <a:p>
            <a:r>
              <a:rPr lang="da-DK" dirty="0"/>
              <a:t>Side </a:t>
            </a:r>
            <a:fld id="{24FE9190-32A4-4142-B974-51D02F8446C9}" type="slidenum">
              <a:rPr lang="da-DK" smtClean="0"/>
              <a:pPr/>
              <a:t>‹nr.›</a:t>
            </a:fld>
            <a:endParaRPr lang="da-DK" dirty="0"/>
          </a:p>
        </p:txBody>
      </p:sp>
    </p:spTree>
    <p:extLst>
      <p:ext uri="{BB962C8B-B14F-4D97-AF65-F5344CB8AC3E}">
        <p14:creationId xmlns:p14="http://schemas.microsoft.com/office/powerpoint/2010/main" val="1370926861"/>
      </p:ext>
    </p:extLst>
  </p:cSld>
  <p:clrMapOvr>
    <a:masterClrMapping/>
  </p:clrMapOvr>
  <p:extLst>
    <p:ext uri="{DCECCB84-F9BA-43D5-87BE-67443E8EF086}">
      <p15:sldGuideLst xmlns:p15="http://schemas.microsoft.com/office/powerpoint/2012/main">
        <p15:guide id="1" pos="3703" userDrawn="1">
          <p15:clr>
            <a:srgbClr val="F26B43"/>
          </p15:clr>
        </p15:guide>
        <p15:guide id="2" pos="3975" userDrawn="1">
          <p15:clr>
            <a:srgbClr val="F26B43"/>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3 + 2/3 indhold">
    <p:spTree>
      <p:nvGrpSpPr>
        <p:cNvPr id="1" name=""/>
        <p:cNvGrpSpPr/>
        <p:nvPr/>
      </p:nvGrpSpPr>
      <p:grpSpPr>
        <a:xfrm>
          <a:off x="0" y="0"/>
          <a:ext cx="0" cy="0"/>
          <a:chOff x="0" y="0"/>
          <a:chExt cx="0" cy="0"/>
        </a:xfrm>
      </p:grpSpPr>
      <p:sp>
        <p:nvSpPr>
          <p:cNvPr id="9" name="Pladsholder til dato 8" hidden="1">
            <a:extLst>
              <a:ext uri="{FF2B5EF4-FFF2-40B4-BE49-F238E27FC236}">
                <a16:creationId xmlns:a16="http://schemas.microsoft.com/office/drawing/2014/main" id="{CAAB53C7-79AA-4387-B460-7C383B664275}"/>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ph type="dt" sz="half" idx="10"/>
          </p:nvPr>
        </p:nvSpPr>
        <p:spPr/>
        <p:txBody>
          <a:bodyPr/>
          <a:lstStyle/>
          <a:p>
            <a:fld id="{AE6D3A78-93EA-4F49-B9B8-B20D831280B6}" type="datetime2">
              <a:rPr lang="da-DK" smtClean="0"/>
              <a:t>29. juni 2026</a:t>
            </a:fld>
            <a:endParaRPr lang="da-DK" dirty="0"/>
          </a:p>
        </p:txBody>
      </p:sp>
      <p:sp>
        <p:nvSpPr>
          <p:cNvPr id="8" name="Titel 1">
            <a:extLst>
              <a:ext uri="{FF2B5EF4-FFF2-40B4-BE49-F238E27FC236}">
                <a16:creationId xmlns:a16="http://schemas.microsoft.com/office/drawing/2014/main" id="{80DE7704-C6AD-4BBA-841B-C3CF08DBBEF5}"/>
              </a:ext>
            </a:extLst>
          </p:cNvPr>
          <p:cNvSpPr>
            <a:spLocks noGrp="1"/>
          </p:cNvSpPr>
          <p:nvPr>
            <p:ph type="title" hasCustomPrompt="1"/>
          </p:nvPr>
        </p:nvSpPr>
        <p:spPr/>
        <p:txBody>
          <a:bodyPr/>
          <a:lstStyle>
            <a:lvl1pPr>
              <a:defRPr/>
            </a:lvl1pPr>
          </a:lstStyle>
          <a:p>
            <a:r>
              <a:rPr lang="da-DK" dirty="0"/>
              <a:t>Klik for at tilføje overskrift i maksimum to linjer</a:t>
            </a:r>
          </a:p>
        </p:txBody>
      </p:sp>
      <p:sp>
        <p:nvSpPr>
          <p:cNvPr id="3" name="Content Placeholder 2"/>
          <p:cNvSpPr>
            <a:spLocks noGrp="1"/>
          </p:cNvSpPr>
          <p:nvPr>
            <p:ph idx="1" hasCustomPrompt="1"/>
          </p:nvPr>
        </p:nvSpPr>
        <p:spPr>
          <a:xfrm>
            <a:off x="792000" y="1952625"/>
            <a:ext cx="3387725" cy="3997325"/>
          </a:xfrm>
        </p:spPr>
        <p:txBody>
          <a:bodyPr/>
          <a:lstStyle>
            <a:lvl1pPr>
              <a:defRPr/>
            </a:lvl1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644571" y="1952625"/>
            <a:ext cx="6752091" cy="3997325"/>
          </a:xfrm>
        </p:spPr>
        <p:txBody>
          <a:bodyPr/>
          <a:lstStyle>
            <a:lvl1pPr>
              <a:defRPr/>
            </a:lvl1pPr>
          </a:lstStyle>
          <a:p>
            <a:pPr lvl="0"/>
            <a:r>
              <a:rPr lang="da-DK" noProof="0" dirty="0"/>
              <a:t>Klik for at tilføje tekst</a:t>
            </a:r>
            <a:endParaRPr lang="da-DK" dirty="0"/>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0" name="Pladsholder til sidefod 9">
            <a:extLst>
              <a:ext uri="{FF2B5EF4-FFF2-40B4-BE49-F238E27FC236}">
                <a16:creationId xmlns:a16="http://schemas.microsoft.com/office/drawing/2014/main" id="{9A5F7812-54FF-4B4E-A18E-7694FA769B98}"/>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da-DK" dirty="0"/>
          </a:p>
        </p:txBody>
      </p:sp>
      <p:sp>
        <p:nvSpPr>
          <p:cNvPr id="11" name="Pladsholder til slidenummer 10">
            <a:extLst>
              <a:ext uri="{FF2B5EF4-FFF2-40B4-BE49-F238E27FC236}">
                <a16:creationId xmlns:a16="http://schemas.microsoft.com/office/drawing/2014/main" id="{8BC7C86B-39EB-4CB5-B539-7417E4BB5003}"/>
              </a:ext>
              <a:ext uri="{C183D7F6-B498-43B3-948B-1728B52AA6E4}">
                <adec:decorative xmlns:adec="http://schemas.microsoft.com/office/drawing/2017/decorative" val="1"/>
              </a:ext>
            </a:extLst>
          </p:cNvPr>
          <p:cNvSpPr>
            <a:spLocks noGrp="1"/>
          </p:cNvSpPr>
          <p:nvPr>
            <p:ph type="sldNum" sz="quarter" idx="12"/>
          </p:nvPr>
        </p:nvSpPr>
        <p:spPr/>
        <p:txBody>
          <a:bodyPr/>
          <a:lstStyle/>
          <a:p>
            <a:r>
              <a:rPr lang="da-DK" dirty="0"/>
              <a:t>Side </a:t>
            </a:r>
            <a:fld id="{24FE9190-32A4-4142-B974-51D02F8446C9}" type="slidenum">
              <a:rPr lang="da-DK" smtClean="0"/>
              <a:pPr/>
              <a:t>‹nr.›</a:t>
            </a:fld>
            <a:endParaRPr lang="da-DK" dirty="0"/>
          </a:p>
        </p:txBody>
      </p:sp>
    </p:spTree>
    <p:extLst>
      <p:ext uri="{BB962C8B-B14F-4D97-AF65-F5344CB8AC3E}">
        <p14:creationId xmlns:p14="http://schemas.microsoft.com/office/powerpoint/2010/main" val="3945195476"/>
      </p:ext>
    </p:extLst>
  </p:cSld>
  <p:clrMapOvr>
    <a:masterClrMapping/>
  </p:clrMapOvr>
  <p:extLst>
    <p:ext uri="{DCECCB84-F9BA-43D5-87BE-67443E8EF086}">
      <p15:sldGuideLst xmlns:p15="http://schemas.microsoft.com/office/powerpoint/2012/main">
        <p15:guide id="1" pos="4770">
          <p15:clr>
            <a:srgbClr val="F26B43"/>
          </p15:clr>
        </p15:guide>
        <p15:guide id="2" pos="2916" userDrawn="1">
          <p15:clr>
            <a:srgbClr val="F26B43"/>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3 + 1/3 indhold">
    <p:spTree>
      <p:nvGrpSpPr>
        <p:cNvPr id="1" name=""/>
        <p:cNvGrpSpPr/>
        <p:nvPr/>
      </p:nvGrpSpPr>
      <p:grpSpPr>
        <a:xfrm>
          <a:off x="0" y="0"/>
          <a:ext cx="0" cy="0"/>
          <a:chOff x="0" y="0"/>
          <a:chExt cx="0" cy="0"/>
        </a:xfrm>
      </p:grpSpPr>
      <p:sp>
        <p:nvSpPr>
          <p:cNvPr id="9" name="Pladsholder til dato 8" hidden="1">
            <a:extLst>
              <a:ext uri="{FF2B5EF4-FFF2-40B4-BE49-F238E27FC236}">
                <a16:creationId xmlns:a16="http://schemas.microsoft.com/office/drawing/2014/main" id="{CAAB53C7-79AA-4387-B460-7C383B664275}"/>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ph type="dt" sz="half" idx="10"/>
          </p:nvPr>
        </p:nvSpPr>
        <p:spPr/>
        <p:txBody>
          <a:bodyPr/>
          <a:lstStyle/>
          <a:p>
            <a:fld id="{AE6D3A78-93EA-4F49-B9B8-B20D831280B6}" type="datetime2">
              <a:rPr lang="da-DK" smtClean="0"/>
              <a:t>29. juni 2026</a:t>
            </a:fld>
            <a:endParaRPr lang="da-DK" dirty="0"/>
          </a:p>
        </p:txBody>
      </p:sp>
      <p:sp>
        <p:nvSpPr>
          <p:cNvPr id="8" name="Titel 1">
            <a:extLst>
              <a:ext uri="{FF2B5EF4-FFF2-40B4-BE49-F238E27FC236}">
                <a16:creationId xmlns:a16="http://schemas.microsoft.com/office/drawing/2014/main" id="{80DE7704-C6AD-4BBA-841B-C3CF08DBBEF5}"/>
              </a:ext>
            </a:extLst>
          </p:cNvPr>
          <p:cNvSpPr>
            <a:spLocks noGrp="1"/>
          </p:cNvSpPr>
          <p:nvPr>
            <p:ph type="title" hasCustomPrompt="1"/>
          </p:nvPr>
        </p:nvSpPr>
        <p:spPr/>
        <p:txBody>
          <a:bodyPr/>
          <a:lstStyle>
            <a:lvl1pPr>
              <a:defRPr/>
            </a:lvl1pPr>
          </a:lstStyle>
          <a:p>
            <a:r>
              <a:rPr lang="da-DK" dirty="0"/>
              <a:t>Klik for at tilføje overskrift i maksimum to linjer</a:t>
            </a:r>
          </a:p>
        </p:txBody>
      </p:sp>
      <p:sp>
        <p:nvSpPr>
          <p:cNvPr id="3" name="Content Placeholder 2"/>
          <p:cNvSpPr>
            <a:spLocks noGrp="1"/>
          </p:cNvSpPr>
          <p:nvPr>
            <p:ph idx="1" hasCustomPrompt="1"/>
          </p:nvPr>
        </p:nvSpPr>
        <p:spPr>
          <a:xfrm>
            <a:off x="792000" y="1951200"/>
            <a:ext cx="6781802" cy="3996000"/>
          </a:xfrm>
        </p:spPr>
        <p:txBody>
          <a:bodyPr/>
          <a:lstStyle>
            <a:lvl1pPr>
              <a:defRPr/>
            </a:lvl1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8008937" y="1951200"/>
            <a:ext cx="3387725" cy="3996000"/>
          </a:xfrm>
        </p:spPr>
        <p:txBody>
          <a:bodyPr/>
          <a:lstStyle>
            <a:lvl1pPr>
              <a:defRPr/>
            </a:lvl1pPr>
          </a:lstStyle>
          <a:p>
            <a:pPr lvl="0"/>
            <a:r>
              <a:rPr lang="da-DK" noProof="0" dirty="0"/>
              <a:t>Klik for at tilføje tekst</a:t>
            </a:r>
            <a:endParaRPr lang="da-DK" dirty="0"/>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0" name="Pladsholder til sidefod 9">
            <a:extLst>
              <a:ext uri="{FF2B5EF4-FFF2-40B4-BE49-F238E27FC236}">
                <a16:creationId xmlns:a16="http://schemas.microsoft.com/office/drawing/2014/main" id="{9A5F7812-54FF-4B4E-A18E-7694FA769B98}"/>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da-DK" dirty="0"/>
          </a:p>
        </p:txBody>
      </p:sp>
      <p:sp>
        <p:nvSpPr>
          <p:cNvPr id="11" name="Pladsholder til slidenummer 10">
            <a:extLst>
              <a:ext uri="{FF2B5EF4-FFF2-40B4-BE49-F238E27FC236}">
                <a16:creationId xmlns:a16="http://schemas.microsoft.com/office/drawing/2014/main" id="{8BC7C86B-39EB-4CB5-B539-7417E4BB5003}"/>
              </a:ext>
              <a:ext uri="{C183D7F6-B498-43B3-948B-1728B52AA6E4}">
                <adec:decorative xmlns:adec="http://schemas.microsoft.com/office/drawing/2017/decorative" val="1"/>
              </a:ext>
            </a:extLst>
          </p:cNvPr>
          <p:cNvSpPr>
            <a:spLocks noGrp="1"/>
          </p:cNvSpPr>
          <p:nvPr>
            <p:ph type="sldNum" sz="quarter" idx="12"/>
          </p:nvPr>
        </p:nvSpPr>
        <p:spPr/>
        <p:txBody>
          <a:bodyPr/>
          <a:lstStyle/>
          <a:p>
            <a:r>
              <a:rPr lang="da-DK" dirty="0"/>
              <a:t>Side </a:t>
            </a:r>
            <a:fld id="{24FE9190-32A4-4142-B974-51D02F8446C9}" type="slidenum">
              <a:rPr lang="da-DK" smtClean="0"/>
              <a:pPr/>
              <a:t>‹nr.›</a:t>
            </a:fld>
            <a:endParaRPr lang="da-DK" dirty="0"/>
          </a:p>
        </p:txBody>
      </p:sp>
    </p:spTree>
    <p:extLst>
      <p:ext uri="{BB962C8B-B14F-4D97-AF65-F5344CB8AC3E}">
        <p14:creationId xmlns:p14="http://schemas.microsoft.com/office/powerpoint/2010/main" val="188525244"/>
      </p:ext>
    </p:extLst>
  </p:cSld>
  <p:clrMapOvr>
    <a:masterClrMapping/>
  </p:clrMapOvr>
  <p:extLst>
    <p:ext uri="{DCECCB84-F9BA-43D5-87BE-67443E8EF086}">
      <p15:sldGuideLst xmlns:p15="http://schemas.microsoft.com/office/powerpoint/2012/main">
        <p15:guide id="1" pos="4770" userDrawn="1">
          <p15:clr>
            <a:srgbClr val="F26B43"/>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kst og billede (A)">
    <p:spTree>
      <p:nvGrpSpPr>
        <p:cNvPr id="1" name=""/>
        <p:cNvGrpSpPr/>
        <p:nvPr/>
      </p:nvGrpSpPr>
      <p:grpSpPr>
        <a:xfrm>
          <a:off x="0" y="0"/>
          <a:ext cx="0" cy="0"/>
          <a:chOff x="0" y="0"/>
          <a:chExt cx="0" cy="0"/>
        </a:xfrm>
      </p:grpSpPr>
      <p:sp>
        <p:nvSpPr>
          <p:cNvPr id="11" name="Pladsholder til dato 10" hidden="1">
            <a:extLst>
              <a:ext uri="{FF2B5EF4-FFF2-40B4-BE49-F238E27FC236}">
                <a16:creationId xmlns:a16="http://schemas.microsoft.com/office/drawing/2014/main" id="{7970D69B-5053-4AD3-AA66-8D1E73539582}"/>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ph type="dt" sz="half" idx="15"/>
          </p:nvPr>
        </p:nvSpPr>
        <p:spPr/>
        <p:txBody>
          <a:bodyPr/>
          <a:lstStyle/>
          <a:p>
            <a:fld id="{4F8ED960-67BB-4653-9FA1-F34AF0D3C84D}" type="datetime2">
              <a:rPr lang="da-DK" smtClean="0"/>
              <a:t>29. juni 2026</a:t>
            </a:fld>
            <a:endParaRPr lang="da-DK" dirty="0"/>
          </a:p>
        </p:txBody>
      </p:sp>
      <p:sp>
        <p:nvSpPr>
          <p:cNvPr id="8" name="Titel 1">
            <a:extLst>
              <a:ext uri="{FF2B5EF4-FFF2-40B4-BE49-F238E27FC236}">
                <a16:creationId xmlns:a16="http://schemas.microsoft.com/office/drawing/2014/main" id="{1E8715CD-BEE6-429F-9AB4-2B828BDF2D72}"/>
              </a:ext>
            </a:extLst>
          </p:cNvPr>
          <p:cNvSpPr>
            <a:spLocks noGrp="1"/>
          </p:cNvSpPr>
          <p:nvPr>
            <p:ph type="title" hasCustomPrompt="1"/>
          </p:nvPr>
        </p:nvSpPr>
        <p:spPr>
          <a:xfrm>
            <a:off x="790574" y="728663"/>
            <a:ext cx="10606087" cy="1044000"/>
          </a:xfrm>
        </p:spPr>
        <p:txBody>
          <a:bodyPr/>
          <a:lstStyle>
            <a:lvl1pPr>
              <a:defRPr/>
            </a:lvl1pPr>
          </a:lstStyle>
          <a:p>
            <a:r>
              <a:rPr lang="da-DK" dirty="0"/>
              <a:t>Klik for at tilføje overskrift i maksimum to linjer</a:t>
            </a:r>
          </a:p>
        </p:txBody>
      </p:sp>
      <p:sp>
        <p:nvSpPr>
          <p:cNvPr id="9" name="Content Placeholder 2">
            <a:extLst>
              <a:ext uri="{FF2B5EF4-FFF2-40B4-BE49-F238E27FC236}">
                <a16:creationId xmlns:a16="http://schemas.microsoft.com/office/drawing/2014/main" id="{D47B4FDC-B2DA-4493-994F-F595E71758DA}"/>
              </a:ext>
            </a:extLst>
          </p:cNvPr>
          <p:cNvSpPr>
            <a:spLocks noGrp="1"/>
          </p:cNvSpPr>
          <p:nvPr>
            <p:ph idx="1" hasCustomPrompt="1"/>
          </p:nvPr>
        </p:nvSpPr>
        <p:spPr>
          <a:xfrm>
            <a:off x="792000" y="1952625"/>
            <a:ext cx="5194300" cy="3997325"/>
          </a:xfrm>
        </p:spPr>
        <p:txBody>
          <a:bodyPr/>
          <a:lstStyle>
            <a:lvl1pPr>
              <a:defRPr/>
            </a:lvl1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7" name="Picture Placeholder 3">
            <a:extLst>
              <a:ext uri="{FF2B5EF4-FFF2-40B4-BE49-F238E27FC236}">
                <a16:creationId xmlns:a16="http://schemas.microsoft.com/office/drawing/2014/main" id="{C3740E63-FE5A-40EF-8F52-2CDC77D09BCF}"/>
              </a:ext>
            </a:extLst>
          </p:cNvPr>
          <p:cNvSpPr>
            <a:spLocks noGrp="1"/>
          </p:cNvSpPr>
          <p:nvPr>
            <p:ph type="pic" sz="quarter" idx="14"/>
          </p:nvPr>
        </p:nvSpPr>
        <p:spPr>
          <a:xfrm>
            <a:off x="6202363" y="1952625"/>
            <a:ext cx="5194300" cy="3997325"/>
          </a:xfrm>
        </p:spPr>
        <p:txBody>
          <a:bodyPr tIns="648000" anchor="ctr" anchorCtr="0"/>
          <a:lstStyle>
            <a:lvl1pPr marL="0" indent="0" algn="ctr">
              <a:buNone/>
              <a:defRPr sz="1600"/>
            </a:lvl1pPr>
          </a:lstStyle>
          <a:p>
            <a:r>
              <a:rPr lang="da-DK" noProof="0"/>
              <a:t>Klik på ikonet for at tilføje et billede</a:t>
            </a:r>
            <a:endParaRPr lang="da-DK" noProof="0" dirty="0"/>
          </a:p>
        </p:txBody>
      </p:sp>
      <p:sp>
        <p:nvSpPr>
          <p:cNvPr id="12" name="Pladsholder til sidefod 11">
            <a:extLst>
              <a:ext uri="{FF2B5EF4-FFF2-40B4-BE49-F238E27FC236}">
                <a16:creationId xmlns:a16="http://schemas.microsoft.com/office/drawing/2014/main" id="{875A233A-FBF9-4A1D-B3C9-4D60799E5ADA}"/>
              </a:ext>
              <a:ext uri="{C183D7F6-B498-43B3-948B-1728B52AA6E4}">
                <adec:decorative xmlns:adec="http://schemas.microsoft.com/office/drawing/2017/decorative" val="1"/>
              </a:ext>
            </a:extLst>
          </p:cNvPr>
          <p:cNvSpPr>
            <a:spLocks noGrp="1"/>
          </p:cNvSpPr>
          <p:nvPr>
            <p:ph type="ftr" sz="quarter" idx="16"/>
          </p:nvPr>
        </p:nvSpPr>
        <p:spPr/>
        <p:txBody>
          <a:bodyPr/>
          <a:lstStyle/>
          <a:p>
            <a:endParaRPr lang="da-DK" dirty="0"/>
          </a:p>
        </p:txBody>
      </p:sp>
      <p:sp>
        <p:nvSpPr>
          <p:cNvPr id="13" name="Pladsholder til slidenummer 12">
            <a:extLst>
              <a:ext uri="{FF2B5EF4-FFF2-40B4-BE49-F238E27FC236}">
                <a16:creationId xmlns:a16="http://schemas.microsoft.com/office/drawing/2014/main" id="{20459382-25D9-4A95-B019-88EC72F9EC22}"/>
              </a:ext>
              <a:ext uri="{C183D7F6-B498-43B3-948B-1728B52AA6E4}">
                <adec:decorative xmlns:adec="http://schemas.microsoft.com/office/drawing/2017/decorative" val="1"/>
              </a:ext>
            </a:extLst>
          </p:cNvPr>
          <p:cNvSpPr>
            <a:spLocks noGrp="1"/>
          </p:cNvSpPr>
          <p:nvPr>
            <p:ph type="sldNum" sz="quarter" idx="17"/>
          </p:nvPr>
        </p:nvSpPr>
        <p:spPr/>
        <p:txBody>
          <a:bodyPr/>
          <a:lstStyle/>
          <a:p>
            <a:r>
              <a:rPr lang="da-DK" dirty="0"/>
              <a:t>Side </a:t>
            </a:r>
            <a:fld id="{24FE9190-32A4-4142-B974-51D02F8446C9}" type="slidenum">
              <a:rPr lang="da-DK" smtClean="0"/>
              <a:pPr/>
              <a:t>‹nr.›</a:t>
            </a:fld>
            <a:endParaRPr lang="da-DK" dirty="0"/>
          </a:p>
        </p:txBody>
      </p:sp>
    </p:spTree>
    <p:extLst>
      <p:ext uri="{BB962C8B-B14F-4D97-AF65-F5344CB8AC3E}">
        <p14:creationId xmlns:p14="http://schemas.microsoft.com/office/powerpoint/2010/main" val="33979066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90573" y="1952625"/>
            <a:ext cx="10606089" cy="3997325"/>
          </a:xfrm>
          <a:prstGeom prst="rect">
            <a:avLst/>
          </a:prstGeom>
        </p:spPr>
        <p:txBody>
          <a:bodyPr vert="horz" lIns="144000" tIns="72000" rIns="144000" bIns="72000" rtlCol="0">
            <a:noAutofit/>
          </a:bodyPr>
          <a:lstStyle/>
          <a:p>
            <a:pPr lvl="0"/>
            <a:r>
              <a:rPr lang="da-DK" noProof="0" dirty="0"/>
              <a:t>Niveau 1, Punktopstilling, Berlingske Sans </a:t>
            </a:r>
            <a:r>
              <a:rPr lang="da-DK" noProof="0" dirty="0" err="1"/>
              <a:t>Regular</a:t>
            </a:r>
            <a:r>
              <a:rPr lang="da-DK" noProof="0" dirty="0"/>
              <a:t> 18 pkt.</a:t>
            </a:r>
          </a:p>
          <a:p>
            <a:pPr lvl="1"/>
            <a:r>
              <a:rPr lang="da-DK" noProof="0" dirty="0"/>
              <a:t>Niveau 2, Punktopstilling, Berlingske Sans </a:t>
            </a:r>
            <a:r>
              <a:rPr lang="da-DK" noProof="0" dirty="0" err="1"/>
              <a:t>Regular</a:t>
            </a:r>
            <a:r>
              <a:rPr lang="da-DK" noProof="0" dirty="0"/>
              <a:t> 16 pkt.</a:t>
            </a:r>
          </a:p>
          <a:p>
            <a:pPr lvl="2"/>
            <a:r>
              <a:rPr lang="da-DK" noProof="0" dirty="0"/>
              <a:t>Niveau 3, Punktopstilling, Berlingske Sans </a:t>
            </a:r>
            <a:r>
              <a:rPr lang="da-DK" noProof="0" dirty="0" err="1"/>
              <a:t>Regular</a:t>
            </a:r>
            <a:r>
              <a:rPr lang="da-DK" noProof="0" dirty="0"/>
              <a:t> 14 pkt. </a:t>
            </a:r>
          </a:p>
          <a:p>
            <a:pPr lvl="3"/>
            <a:r>
              <a:rPr lang="da-DK" noProof="0" dirty="0"/>
              <a:t>Niveau 4, Punktopstilling Berlingske Sans </a:t>
            </a:r>
            <a:r>
              <a:rPr lang="da-DK" noProof="0" dirty="0" err="1"/>
              <a:t>Regular</a:t>
            </a:r>
            <a:r>
              <a:rPr lang="da-DK" noProof="0" dirty="0"/>
              <a:t> 12 </a:t>
            </a:r>
            <a:r>
              <a:rPr lang="da-DK" noProof="0" dirty="0" err="1"/>
              <a:t>pkt</a:t>
            </a:r>
            <a:r>
              <a:rPr lang="da-DK" noProof="0" dirty="0"/>
              <a:t> Underoverskrift, Berlingske Sans Extra Bold 15 pkt.</a:t>
            </a:r>
          </a:p>
          <a:p>
            <a:pPr lvl="4"/>
            <a:r>
              <a:rPr lang="da-DK" noProof="0" dirty="0"/>
              <a:t>Niveau 5, Underoverskrift, Berlingske Sans Extrabold 18 pkt.</a:t>
            </a:r>
          </a:p>
          <a:p>
            <a:pPr lvl="5"/>
            <a:r>
              <a:rPr lang="da-DK" noProof="0" dirty="0"/>
              <a:t>Niveau 6, Opstilling med tal, første niveau, Berlingske Sans </a:t>
            </a:r>
            <a:r>
              <a:rPr lang="da-DK" noProof="0" dirty="0" err="1"/>
              <a:t>Regular</a:t>
            </a:r>
            <a:r>
              <a:rPr lang="da-DK" noProof="0" dirty="0"/>
              <a:t> 18 pkt.</a:t>
            </a:r>
          </a:p>
          <a:p>
            <a:pPr lvl="6"/>
            <a:r>
              <a:rPr lang="da-DK" noProof="0" dirty="0"/>
              <a:t>Niveau 7, Opstilling med bogstaver, andet niveau, Berlingske Sans </a:t>
            </a:r>
            <a:r>
              <a:rPr lang="da-DK" noProof="0" dirty="0" err="1"/>
              <a:t>Regular</a:t>
            </a:r>
            <a:r>
              <a:rPr lang="da-DK" noProof="0" dirty="0"/>
              <a:t> 16 pkt.</a:t>
            </a:r>
          </a:p>
          <a:p>
            <a:pPr lvl="7"/>
            <a:r>
              <a:rPr lang="da-DK" noProof="0" dirty="0"/>
              <a:t>Niveau 8, Underoverskrift forsider, Berlingske Serif </a:t>
            </a:r>
            <a:r>
              <a:rPr lang="da-DK" noProof="0" dirty="0" err="1"/>
              <a:t>Text</a:t>
            </a:r>
            <a:r>
              <a:rPr lang="da-DK" noProof="0" dirty="0"/>
              <a:t> Light 20 pkt. </a:t>
            </a:r>
          </a:p>
          <a:p>
            <a:pPr lvl="8"/>
            <a:r>
              <a:rPr lang="da-DK" noProof="0" dirty="0"/>
              <a:t>N9, Infografik 60 pkt.</a:t>
            </a:r>
          </a:p>
        </p:txBody>
      </p:sp>
      <p:sp>
        <p:nvSpPr>
          <p:cNvPr id="2" name="Pladsholder til titel 1">
            <a:extLst>
              <a:ext uri="{FF2B5EF4-FFF2-40B4-BE49-F238E27FC236}">
                <a16:creationId xmlns:a16="http://schemas.microsoft.com/office/drawing/2014/main" id="{81C19285-3D85-4294-8ECC-4278B25F059D}"/>
              </a:ext>
            </a:extLst>
          </p:cNvPr>
          <p:cNvSpPr>
            <a:spLocks noGrp="1"/>
          </p:cNvSpPr>
          <p:nvPr>
            <p:ph type="title"/>
          </p:nvPr>
        </p:nvSpPr>
        <p:spPr>
          <a:xfrm>
            <a:off x="790575" y="728663"/>
            <a:ext cx="10606088" cy="1044000"/>
          </a:xfrm>
          <a:prstGeom prst="rect">
            <a:avLst/>
          </a:prstGeom>
        </p:spPr>
        <p:txBody>
          <a:bodyPr vert="horz" lIns="0" tIns="0" rIns="0" bIns="0" rtlCol="0" anchor="t" anchorCtr="0">
            <a:normAutofit/>
          </a:bodyPr>
          <a:lstStyle/>
          <a:p>
            <a:r>
              <a:rPr lang="da-DK" dirty="0"/>
              <a:t>Klik for at redigere titeltypografien i masteren</a:t>
            </a:r>
          </a:p>
        </p:txBody>
      </p:sp>
      <p:grpSp>
        <p:nvGrpSpPr>
          <p:cNvPr id="13" name="Group 4">
            <a:extLst>
              <a:ext uri="{FF2B5EF4-FFF2-40B4-BE49-F238E27FC236}">
                <a16:creationId xmlns:a16="http://schemas.microsoft.com/office/drawing/2014/main" id="{3AF3C418-FF4C-4393-81B4-F2B8B82A7539}"/>
              </a:ext>
            </a:extLst>
          </p:cNvPr>
          <p:cNvGrpSpPr>
            <a:grpSpLocks noChangeAspect="1"/>
          </p:cNvGrpSpPr>
          <p:nvPr userDrawn="1"/>
        </p:nvGrpSpPr>
        <p:grpSpPr bwMode="auto">
          <a:xfrm>
            <a:off x="790575" y="354129"/>
            <a:ext cx="228325" cy="216000"/>
            <a:chOff x="1477" y="-58"/>
            <a:chExt cx="4724" cy="4469"/>
          </a:xfrm>
        </p:grpSpPr>
        <p:sp>
          <p:nvSpPr>
            <p:cNvPr id="15" name="Freeform 5">
              <a:extLst>
                <a:ext uri="{FF2B5EF4-FFF2-40B4-BE49-F238E27FC236}">
                  <a16:creationId xmlns:a16="http://schemas.microsoft.com/office/drawing/2014/main" id="{142211A3-0DDF-4290-99D3-0E4EA7878AC4}"/>
                </a:ext>
              </a:extLst>
            </p:cNvPr>
            <p:cNvSpPr>
              <a:spLocks/>
            </p:cNvSpPr>
            <p:nvPr userDrawn="1"/>
          </p:nvSpPr>
          <p:spPr bwMode="auto">
            <a:xfrm>
              <a:off x="4058" y="2381"/>
              <a:ext cx="2143" cy="2030"/>
            </a:xfrm>
            <a:custGeom>
              <a:avLst/>
              <a:gdLst>
                <a:gd name="T0" fmla="*/ 168 w 1687"/>
                <a:gd name="T1" fmla="*/ 1048 h 1598"/>
                <a:gd name="T2" fmla="*/ 423 w 1687"/>
                <a:gd name="T3" fmla="*/ 1302 h 1598"/>
                <a:gd name="T4" fmla="*/ 1598 w 1687"/>
                <a:gd name="T5" fmla="*/ 1420 h 1598"/>
                <a:gd name="T6" fmla="*/ 1643 w 1687"/>
                <a:gd name="T7" fmla="*/ 1399 h 1598"/>
                <a:gd name="T8" fmla="*/ 1648 w 1687"/>
                <a:gd name="T9" fmla="*/ 1350 h 1598"/>
                <a:gd name="T10" fmla="*/ 1158 w 1687"/>
                <a:gd name="T11" fmla="*/ 252 h 1598"/>
                <a:gd name="T12" fmla="*/ 847 w 1687"/>
                <a:gd name="T13" fmla="*/ 89 h 1598"/>
                <a:gd name="T14" fmla="*/ 154 w 1687"/>
                <a:gd name="T15" fmla="*/ 313 h 1598"/>
                <a:gd name="T16" fmla="*/ 168 w 1687"/>
                <a:gd name="T17" fmla="*/ 1048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87" h="1598">
                  <a:moveTo>
                    <a:pt x="168" y="1048"/>
                  </a:moveTo>
                  <a:cubicBezTo>
                    <a:pt x="241" y="1146"/>
                    <a:pt x="327" y="1231"/>
                    <a:pt x="423" y="1302"/>
                  </a:cubicBezTo>
                  <a:cubicBezTo>
                    <a:pt x="766" y="1552"/>
                    <a:pt x="1216" y="1598"/>
                    <a:pt x="1598" y="1420"/>
                  </a:cubicBezTo>
                  <a:cubicBezTo>
                    <a:pt x="1643" y="1399"/>
                    <a:pt x="1643" y="1399"/>
                    <a:pt x="1643" y="1399"/>
                  </a:cubicBezTo>
                  <a:cubicBezTo>
                    <a:pt x="1648" y="1350"/>
                    <a:pt x="1648" y="1350"/>
                    <a:pt x="1648" y="1350"/>
                  </a:cubicBezTo>
                  <a:cubicBezTo>
                    <a:pt x="1687" y="923"/>
                    <a:pt x="1500" y="503"/>
                    <a:pt x="1158" y="252"/>
                  </a:cubicBezTo>
                  <a:cubicBezTo>
                    <a:pt x="1062" y="182"/>
                    <a:pt x="957" y="128"/>
                    <a:pt x="847" y="89"/>
                  </a:cubicBezTo>
                  <a:cubicBezTo>
                    <a:pt x="592" y="0"/>
                    <a:pt x="308" y="93"/>
                    <a:pt x="154" y="313"/>
                  </a:cubicBezTo>
                  <a:cubicBezTo>
                    <a:pt x="0" y="535"/>
                    <a:pt x="6" y="830"/>
                    <a:pt x="168" y="1048"/>
                  </a:cubicBezTo>
                  <a:close/>
                </a:path>
              </a:pathLst>
            </a:custGeom>
            <a:solidFill>
              <a:srgbClr val="2F32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16" name="Freeform 6">
              <a:extLst>
                <a:ext uri="{FF2B5EF4-FFF2-40B4-BE49-F238E27FC236}">
                  <a16:creationId xmlns:a16="http://schemas.microsoft.com/office/drawing/2014/main" id="{83F90E27-F350-45C2-9421-92D9B4282219}"/>
                </a:ext>
              </a:extLst>
            </p:cNvPr>
            <p:cNvSpPr>
              <a:spLocks/>
            </p:cNvSpPr>
            <p:nvPr userDrawn="1"/>
          </p:nvSpPr>
          <p:spPr bwMode="auto">
            <a:xfrm>
              <a:off x="1477" y="2381"/>
              <a:ext cx="2143" cy="2030"/>
            </a:xfrm>
            <a:custGeom>
              <a:avLst/>
              <a:gdLst>
                <a:gd name="T0" fmla="*/ 1533 w 1687"/>
                <a:gd name="T1" fmla="*/ 313 h 1598"/>
                <a:gd name="T2" fmla="*/ 841 w 1687"/>
                <a:gd name="T3" fmla="*/ 89 h 1598"/>
                <a:gd name="T4" fmla="*/ 529 w 1687"/>
                <a:gd name="T5" fmla="*/ 252 h 1598"/>
                <a:gd name="T6" fmla="*/ 40 w 1687"/>
                <a:gd name="T7" fmla="*/ 1350 h 1598"/>
                <a:gd name="T8" fmla="*/ 45 w 1687"/>
                <a:gd name="T9" fmla="*/ 1399 h 1598"/>
                <a:gd name="T10" fmla="*/ 90 w 1687"/>
                <a:gd name="T11" fmla="*/ 1420 h 1598"/>
                <a:gd name="T12" fmla="*/ 1264 w 1687"/>
                <a:gd name="T13" fmla="*/ 1302 h 1598"/>
                <a:gd name="T14" fmla="*/ 1519 w 1687"/>
                <a:gd name="T15" fmla="*/ 1048 h 1598"/>
                <a:gd name="T16" fmla="*/ 1533 w 1687"/>
                <a:gd name="T17" fmla="*/ 313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87" h="1598">
                  <a:moveTo>
                    <a:pt x="1533" y="313"/>
                  </a:moveTo>
                  <a:cubicBezTo>
                    <a:pt x="1379" y="93"/>
                    <a:pt x="1095" y="0"/>
                    <a:pt x="841" y="89"/>
                  </a:cubicBezTo>
                  <a:cubicBezTo>
                    <a:pt x="730" y="128"/>
                    <a:pt x="625" y="182"/>
                    <a:pt x="529" y="252"/>
                  </a:cubicBezTo>
                  <a:cubicBezTo>
                    <a:pt x="188" y="503"/>
                    <a:pt x="0" y="923"/>
                    <a:pt x="40" y="1350"/>
                  </a:cubicBezTo>
                  <a:cubicBezTo>
                    <a:pt x="45" y="1399"/>
                    <a:pt x="45" y="1399"/>
                    <a:pt x="45" y="1399"/>
                  </a:cubicBezTo>
                  <a:cubicBezTo>
                    <a:pt x="90" y="1420"/>
                    <a:pt x="90" y="1420"/>
                    <a:pt x="90" y="1420"/>
                  </a:cubicBezTo>
                  <a:cubicBezTo>
                    <a:pt x="471" y="1598"/>
                    <a:pt x="921" y="1552"/>
                    <a:pt x="1264" y="1302"/>
                  </a:cubicBezTo>
                  <a:cubicBezTo>
                    <a:pt x="1361" y="1231"/>
                    <a:pt x="1446" y="1146"/>
                    <a:pt x="1519" y="1048"/>
                  </a:cubicBezTo>
                  <a:cubicBezTo>
                    <a:pt x="1682" y="830"/>
                    <a:pt x="1687" y="535"/>
                    <a:pt x="1533" y="313"/>
                  </a:cubicBezTo>
                  <a:close/>
                </a:path>
              </a:pathLst>
            </a:custGeom>
            <a:solidFill>
              <a:srgbClr val="2F32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17" name="Freeform 7">
              <a:extLst>
                <a:ext uri="{FF2B5EF4-FFF2-40B4-BE49-F238E27FC236}">
                  <a16:creationId xmlns:a16="http://schemas.microsoft.com/office/drawing/2014/main" id="{7F8D5C85-5985-4D45-ADC8-0AF2C280676B}"/>
                </a:ext>
              </a:extLst>
            </p:cNvPr>
            <p:cNvSpPr>
              <a:spLocks/>
            </p:cNvSpPr>
            <p:nvPr userDrawn="1"/>
          </p:nvSpPr>
          <p:spPr bwMode="auto">
            <a:xfrm>
              <a:off x="1477" y="-28"/>
              <a:ext cx="2143" cy="2031"/>
            </a:xfrm>
            <a:custGeom>
              <a:avLst/>
              <a:gdLst>
                <a:gd name="T0" fmla="*/ 1519 w 1687"/>
                <a:gd name="T1" fmla="*/ 550 h 1598"/>
                <a:gd name="T2" fmla="*/ 1264 w 1687"/>
                <a:gd name="T3" fmla="*/ 296 h 1598"/>
                <a:gd name="T4" fmla="*/ 90 w 1687"/>
                <a:gd name="T5" fmla="*/ 178 h 1598"/>
                <a:gd name="T6" fmla="*/ 45 w 1687"/>
                <a:gd name="T7" fmla="*/ 199 h 1598"/>
                <a:gd name="T8" fmla="*/ 40 w 1687"/>
                <a:gd name="T9" fmla="*/ 248 h 1598"/>
                <a:gd name="T10" fmla="*/ 529 w 1687"/>
                <a:gd name="T11" fmla="*/ 1346 h 1598"/>
                <a:gd name="T12" fmla="*/ 841 w 1687"/>
                <a:gd name="T13" fmla="*/ 1509 h 1598"/>
                <a:gd name="T14" fmla="*/ 1533 w 1687"/>
                <a:gd name="T15" fmla="*/ 1285 h 1598"/>
                <a:gd name="T16" fmla="*/ 1519 w 1687"/>
                <a:gd name="T17" fmla="*/ 55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87" h="1598">
                  <a:moveTo>
                    <a:pt x="1519" y="550"/>
                  </a:moveTo>
                  <a:cubicBezTo>
                    <a:pt x="1446" y="452"/>
                    <a:pt x="1361" y="367"/>
                    <a:pt x="1264" y="296"/>
                  </a:cubicBezTo>
                  <a:cubicBezTo>
                    <a:pt x="921" y="46"/>
                    <a:pt x="471" y="0"/>
                    <a:pt x="90" y="178"/>
                  </a:cubicBezTo>
                  <a:cubicBezTo>
                    <a:pt x="45" y="199"/>
                    <a:pt x="45" y="199"/>
                    <a:pt x="45" y="199"/>
                  </a:cubicBezTo>
                  <a:cubicBezTo>
                    <a:pt x="40" y="248"/>
                    <a:pt x="40" y="248"/>
                    <a:pt x="40" y="248"/>
                  </a:cubicBezTo>
                  <a:cubicBezTo>
                    <a:pt x="0" y="675"/>
                    <a:pt x="188" y="1095"/>
                    <a:pt x="529" y="1346"/>
                  </a:cubicBezTo>
                  <a:cubicBezTo>
                    <a:pt x="625" y="1416"/>
                    <a:pt x="730" y="1470"/>
                    <a:pt x="841" y="1509"/>
                  </a:cubicBezTo>
                  <a:cubicBezTo>
                    <a:pt x="1095" y="1598"/>
                    <a:pt x="1379" y="1505"/>
                    <a:pt x="1533" y="1285"/>
                  </a:cubicBezTo>
                  <a:cubicBezTo>
                    <a:pt x="1687" y="1063"/>
                    <a:pt x="1682" y="768"/>
                    <a:pt x="1519" y="550"/>
                  </a:cubicBezTo>
                  <a:close/>
                </a:path>
              </a:pathLst>
            </a:custGeom>
            <a:solidFill>
              <a:srgbClr val="2F32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18" name="Freeform 8">
              <a:extLst>
                <a:ext uri="{FF2B5EF4-FFF2-40B4-BE49-F238E27FC236}">
                  <a16:creationId xmlns:a16="http://schemas.microsoft.com/office/drawing/2014/main" id="{A211BBD8-13DB-4FCA-A2AE-529531FEB8A9}"/>
                </a:ext>
              </a:extLst>
            </p:cNvPr>
            <p:cNvSpPr>
              <a:spLocks/>
            </p:cNvSpPr>
            <p:nvPr userDrawn="1"/>
          </p:nvSpPr>
          <p:spPr bwMode="auto">
            <a:xfrm>
              <a:off x="4146" y="-58"/>
              <a:ext cx="2021" cy="2022"/>
            </a:xfrm>
            <a:custGeom>
              <a:avLst/>
              <a:gdLst>
                <a:gd name="T0" fmla="*/ 1449 w 1591"/>
                <a:gd name="T1" fmla="*/ 784 h 1591"/>
                <a:gd name="T2" fmla="*/ 1073 w 1591"/>
                <a:gd name="T3" fmla="*/ 690 h 1591"/>
                <a:gd name="T4" fmla="*/ 1072 w 1591"/>
                <a:gd name="T5" fmla="*/ 691 h 1591"/>
                <a:gd name="T6" fmla="*/ 951 w 1591"/>
                <a:gd name="T7" fmla="*/ 661 h 1591"/>
                <a:gd name="T8" fmla="*/ 932 w 1591"/>
                <a:gd name="T9" fmla="*/ 538 h 1591"/>
                <a:gd name="T10" fmla="*/ 932 w 1591"/>
                <a:gd name="T11" fmla="*/ 537 h 1591"/>
                <a:gd name="T12" fmla="*/ 872 w 1591"/>
                <a:gd name="T13" fmla="*/ 154 h 1591"/>
                <a:gd name="T14" fmla="*/ 287 w 1591"/>
                <a:gd name="T15" fmla="*/ 176 h 1591"/>
                <a:gd name="T16" fmla="*/ 160 w 1591"/>
                <a:gd name="T17" fmla="*/ 357 h 1591"/>
                <a:gd name="T18" fmla="*/ 160 w 1591"/>
                <a:gd name="T19" fmla="*/ 357 h 1591"/>
                <a:gd name="T20" fmla="*/ 37 w 1591"/>
                <a:gd name="T21" fmla="*/ 1271 h 1591"/>
                <a:gd name="T22" fmla="*/ 110 w 1591"/>
                <a:gd name="T23" fmla="*/ 1432 h 1591"/>
                <a:gd name="T24" fmla="*/ 110 w 1591"/>
                <a:gd name="T25" fmla="*/ 1432 h 1591"/>
                <a:gd name="T26" fmla="*/ 264 w 1591"/>
                <a:gd name="T27" fmla="*/ 1519 h 1591"/>
                <a:gd name="T28" fmla="*/ 1185 w 1591"/>
                <a:gd name="T29" fmla="*/ 1476 h 1591"/>
                <a:gd name="T30" fmla="*/ 1185 w 1591"/>
                <a:gd name="T31" fmla="*/ 1475 h 1591"/>
                <a:gd name="T32" fmla="*/ 1376 w 1591"/>
                <a:gd name="T33" fmla="*/ 1364 h 1591"/>
                <a:gd name="T34" fmla="*/ 1449 w 1591"/>
                <a:gd name="T35" fmla="*/ 784 h 1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91" h="1591">
                  <a:moveTo>
                    <a:pt x="1449" y="784"/>
                  </a:moveTo>
                  <a:cubicBezTo>
                    <a:pt x="1357" y="683"/>
                    <a:pt x="1212" y="652"/>
                    <a:pt x="1073" y="690"/>
                  </a:cubicBezTo>
                  <a:cubicBezTo>
                    <a:pt x="1072" y="691"/>
                    <a:pt x="1072" y="691"/>
                    <a:pt x="1072" y="691"/>
                  </a:cubicBezTo>
                  <a:cubicBezTo>
                    <a:pt x="1027" y="703"/>
                    <a:pt x="981" y="694"/>
                    <a:pt x="951" y="661"/>
                  </a:cubicBezTo>
                  <a:cubicBezTo>
                    <a:pt x="921" y="629"/>
                    <a:pt x="916" y="581"/>
                    <a:pt x="932" y="538"/>
                  </a:cubicBezTo>
                  <a:cubicBezTo>
                    <a:pt x="932" y="537"/>
                    <a:pt x="932" y="537"/>
                    <a:pt x="932" y="537"/>
                  </a:cubicBezTo>
                  <a:cubicBezTo>
                    <a:pt x="982" y="402"/>
                    <a:pt x="964" y="255"/>
                    <a:pt x="872" y="154"/>
                  </a:cubicBezTo>
                  <a:cubicBezTo>
                    <a:pt x="731" y="0"/>
                    <a:pt x="469" y="10"/>
                    <a:pt x="287" y="176"/>
                  </a:cubicBezTo>
                  <a:cubicBezTo>
                    <a:pt x="229" y="230"/>
                    <a:pt x="187" y="292"/>
                    <a:pt x="160" y="357"/>
                  </a:cubicBezTo>
                  <a:cubicBezTo>
                    <a:pt x="160" y="357"/>
                    <a:pt x="160" y="357"/>
                    <a:pt x="160" y="357"/>
                  </a:cubicBezTo>
                  <a:cubicBezTo>
                    <a:pt x="17" y="671"/>
                    <a:pt x="0" y="929"/>
                    <a:pt x="37" y="1271"/>
                  </a:cubicBezTo>
                  <a:cubicBezTo>
                    <a:pt x="42" y="1332"/>
                    <a:pt x="68" y="1386"/>
                    <a:pt x="110" y="1432"/>
                  </a:cubicBezTo>
                  <a:cubicBezTo>
                    <a:pt x="110" y="1432"/>
                    <a:pt x="110" y="1432"/>
                    <a:pt x="110" y="1432"/>
                  </a:cubicBezTo>
                  <a:cubicBezTo>
                    <a:pt x="152" y="1478"/>
                    <a:pt x="203" y="1509"/>
                    <a:pt x="264" y="1519"/>
                  </a:cubicBezTo>
                  <a:cubicBezTo>
                    <a:pt x="602" y="1586"/>
                    <a:pt x="861" y="1591"/>
                    <a:pt x="1185" y="1476"/>
                  </a:cubicBezTo>
                  <a:cubicBezTo>
                    <a:pt x="1185" y="1475"/>
                    <a:pt x="1185" y="1475"/>
                    <a:pt x="1185" y="1475"/>
                  </a:cubicBezTo>
                  <a:cubicBezTo>
                    <a:pt x="1253" y="1454"/>
                    <a:pt x="1319" y="1417"/>
                    <a:pt x="1376" y="1364"/>
                  </a:cubicBezTo>
                  <a:cubicBezTo>
                    <a:pt x="1558" y="1198"/>
                    <a:pt x="1591" y="938"/>
                    <a:pt x="1449" y="784"/>
                  </a:cubicBezTo>
                </a:path>
              </a:pathLst>
            </a:custGeom>
            <a:solidFill>
              <a:srgbClr val="2F32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grpSp>
      <p:sp>
        <p:nvSpPr>
          <p:cNvPr id="19" name="Gentofte Kommune tekst">
            <a:extLst>
              <a:ext uri="{FF2B5EF4-FFF2-40B4-BE49-F238E27FC236}">
                <a16:creationId xmlns:a16="http://schemas.microsoft.com/office/drawing/2014/main" id="{A3A0691F-DAD3-4A5A-8D00-7BA12E929480}"/>
              </a:ext>
              <a:ext uri="{C183D7F6-B498-43B3-948B-1728B52AA6E4}">
                <adec:decorative xmlns:adec="http://schemas.microsoft.com/office/drawing/2017/decorative" val="1"/>
              </a:ext>
            </a:extLst>
          </p:cNvPr>
          <p:cNvSpPr/>
          <p:nvPr userDrawn="1"/>
        </p:nvSpPr>
        <p:spPr>
          <a:xfrm>
            <a:off x="790576" y="6443499"/>
            <a:ext cx="1364102"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r>
              <a:rPr lang="da-DK" sz="750" b="0" noProof="1">
                <a:solidFill>
                  <a:srgbClr val="000000"/>
                </a:solidFill>
                <a:latin typeface="Berlingske Sans Offc Xbold" panose="02000903050000020004" pitchFamily="2" charset="0"/>
              </a:rPr>
              <a:t>Gentofte Kommune</a:t>
            </a:r>
          </a:p>
        </p:txBody>
      </p:sp>
      <p:sp>
        <p:nvSpPr>
          <p:cNvPr id="20" name="Pladsholder til dato 19" hidden="1">
            <a:extLst>
              <a:ext uri="{FF2B5EF4-FFF2-40B4-BE49-F238E27FC236}">
                <a16:creationId xmlns:a16="http://schemas.microsoft.com/office/drawing/2014/main" id="{F76A58B1-BD96-45B1-A37B-E779DFE8BD0A}"/>
              </a:ext>
              <a:ext uri="{C183D7F6-B498-43B3-948B-1728B52AA6E4}">
                <adec:decorative xmlns:adec="http://schemas.microsoft.com/office/drawing/2017/decorative" val="1"/>
              </a:ext>
            </a:extLst>
          </p:cNvPr>
          <p:cNvSpPr>
            <a:spLocks noGrp="1"/>
          </p:cNvSpPr>
          <p:nvPr>
            <p:ph type="dt" sz="half" idx="2"/>
          </p:nvPr>
        </p:nvSpPr>
        <p:spPr>
          <a:xfrm>
            <a:off x="0" y="6858000"/>
            <a:ext cx="0" cy="0"/>
          </a:xfrm>
          <a:prstGeom prst="rect">
            <a:avLst/>
          </a:prstGeom>
        </p:spPr>
        <p:txBody>
          <a:bodyPr vert="horz" lIns="0" tIns="0" rIns="0" bIns="0" rtlCol="0" anchor="ctr"/>
          <a:lstStyle>
            <a:lvl1pPr algn="r">
              <a:defRPr sz="100">
                <a:noFill/>
              </a:defRPr>
            </a:lvl1pPr>
          </a:lstStyle>
          <a:p>
            <a:fld id="{264119C3-6EB1-4E24-AF0C-749C2BDD5B55}" type="datetime2">
              <a:rPr lang="da-DK" smtClean="0"/>
              <a:t>29. juni 2026</a:t>
            </a:fld>
            <a:endParaRPr lang="da-DK" dirty="0"/>
          </a:p>
        </p:txBody>
      </p:sp>
      <p:sp>
        <p:nvSpPr>
          <p:cNvPr id="21" name="Pladsholder til sidefod 20">
            <a:extLst>
              <a:ext uri="{FF2B5EF4-FFF2-40B4-BE49-F238E27FC236}">
                <a16:creationId xmlns:a16="http://schemas.microsoft.com/office/drawing/2014/main" id="{945375DD-7A49-4F14-9466-8589EB8DF0F3}"/>
              </a:ext>
              <a:ext uri="{C183D7F6-B498-43B3-948B-1728B52AA6E4}">
                <adec:decorative xmlns:adec="http://schemas.microsoft.com/office/drawing/2017/decorative" val="1"/>
              </a:ext>
            </a:extLst>
          </p:cNvPr>
          <p:cNvSpPr>
            <a:spLocks noGrp="1"/>
          </p:cNvSpPr>
          <p:nvPr>
            <p:ph type="ftr" sz="quarter" idx="3"/>
          </p:nvPr>
        </p:nvSpPr>
        <p:spPr>
          <a:xfrm>
            <a:off x="2595563" y="6443499"/>
            <a:ext cx="5194300" cy="180000"/>
          </a:xfrm>
          <a:prstGeom prst="rect">
            <a:avLst/>
          </a:prstGeom>
        </p:spPr>
        <p:txBody>
          <a:bodyPr vert="horz" lIns="0" tIns="0" rIns="0" bIns="0" rtlCol="0" anchor="ctr"/>
          <a:lstStyle>
            <a:lvl1pPr algn="l">
              <a:defRPr sz="750">
                <a:solidFill>
                  <a:srgbClr val="000000"/>
                </a:solidFill>
              </a:defRPr>
            </a:lvl1pPr>
          </a:lstStyle>
          <a:p>
            <a:endParaRPr lang="da-DK" dirty="0"/>
          </a:p>
        </p:txBody>
      </p:sp>
      <p:sp>
        <p:nvSpPr>
          <p:cNvPr id="22" name="Pladsholder til slidenummer 21">
            <a:extLst>
              <a:ext uri="{FF2B5EF4-FFF2-40B4-BE49-F238E27FC236}">
                <a16:creationId xmlns:a16="http://schemas.microsoft.com/office/drawing/2014/main" id="{1D505FDC-5D9A-476D-91A1-7191B9876535}"/>
              </a:ext>
              <a:ext uri="{C183D7F6-B498-43B3-948B-1728B52AA6E4}">
                <adec:decorative xmlns:adec="http://schemas.microsoft.com/office/drawing/2017/decorative" val="1"/>
              </a:ext>
            </a:extLst>
          </p:cNvPr>
          <p:cNvSpPr>
            <a:spLocks noGrp="1"/>
          </p:cNvSpPr>
          <p:nvPr>
            <p:ph type="sldNum" sz="quarter" idx="4"/>
          </p:nvPr>
        </p:nvSpPr>
        <p:spPr>
          <a:xfrm>
            <a:off x="9809163" y="6443499"/>
            <a:ext cx="1587499" cy="180000"/>
          </a:xfrm>
          <a:prstGeom prst="rect">
            <a:avLst/>
          </a:prstGeom>
        </p:spPr>
        <p:txBody>
          <a:bodyPr vert="horz" lIns="0" tIns="0" rIns="0" bIns="0" rtlCol="0" anchor="ctr"/>
          <a:lstStyle>
            <a:lvl1pPr algn="r">
              <a:defRPr sz="750">
                <a:solidFill>
                  <a:srgbClr val="000000"/>
                </a:solidFill>
              </a:defRPr>
            </a:lvl1pPr>
          </a:lstStyle>
          <a:p>
            <a:r>
              <a:rPr lang="da-DK" dirty="0"/>
              <a:t>Side </a:t>
            </a:r>
            <a:fld id="{24FE9190-32A4-4142-B974-51D02F8446C9}" type="slidenum">
              <a:rPr lang="da-DK" smtClean="0"/>
              <a:pPr/>
              <a:t>‹nr.›</a:t>
            </a:fld>
            <a:endParaRPr lang="da-DK" dirty="0"/>
          </a:p>
        </p:txBody>
      </p:sp>
    </p:spTree>
    <p:extLst>
      <p:ext uri="{BB962C8B-B14F-4D97-AF65-F5344CB8AC3E}">
        <p14:creationId xmlns:p14="http://schemas.microsoft.com/office/powerpoint/2010/main" val="180999990"/>
      </p:ext>
    </p:extLst>
  </p:cSld>
  <p:clrMap bg1="lt1" tx1="dk1" bg2="lt2" tx2="dk2" accent1="accent1" accent2="accent2" accent3="accent3" accent4="accent4" accent5="accent5" accent6="accent6" hlink="hlink" folHlink="folHlink"/>
  <p:sldLayoutIdLst>
    <p:sldLayoutId id="2147483781" r:id="rId1"/>
    <p:sldLayoutId id="2147483729" r:id="rId2"/>
    <p:sldLayoutId id="2147483764" r:id="rId3"/>
    <p:sldLayoutId id="2147483763" r:id="rId4"/>
    <p:sldLayoutId id="2147483732" r:id="rId5"/>
    <p:sldLayoutId id="2147483755" r:id="rId6"/>
    <p:sldLayoutId id="2147483780" r:id="rId7"/>
    <p:sldLayoutId id="2147483776" r:id="rId8"/>
    <p:sldLayoutId id="2147483757" r:id="rId9"/>
    <p:sldLayoutId id="2147483771" r:id="rId10"/>
    <p:sldLayoutId id="2147483743" r:id="rId11"/>
    <p:sldLayoutId id="2147483783" r:id="rId12"/>
    <p:sldLayoutId id="2147483775" r:id="rId13"/>
    <p:sldLayoutId id="2147483777" r:id="rId14"/>
    <p:sldLayoutId id="2147483779" r:id="rId15"/>
    <p:sldLayoutId id="2147483782" r:id="rId16"/>
    <p:sldLayoutId id="2147483766" r:id="rId17"/>
    <p:sldLayoutId id="2147483769" r:id="rId18"/>
    <p:sldLayoutId id="2147483770" r:id="rId19"/>
    <p:sldLayoutId id="2147483759" r:id="rId20"/>
    <p:sldLayoutId id="2147483753" r:id="rId21"/>
  </p:sldLayoutIdLst>
  <p:hf hdr="0"/>
  <p:txStyles>
    <p:titleStyle>
      <a:lvl1pPr algn="l" defTabSz="914400" rtl="0" eaLnBrk="1" latinLnBrk="0" hangingPunct="1">
        <a:lnSpc>
          <a:spcPct val="95000"/>
        </a:lnSpc>
        <a:spcBef>
          <a:spcPct val="0"/>
        </a:spcBef>
        <a:buNone/>
        <a:defRPr sz="3500" kern="1200">
          <a:solidFill>
            <a:schemeClr val="tx1"/>
          </a:solidFill>
          <a:latin typeface="+mj-lt"/>
          <a:ea typeface="+mj-ea"/>
          <a:cs typeface="+mj-cs"/>
        </a:defRPr>
      </a:lvl1pPr>
    </p:titleStyle>
    <p:bodyStyle>
      <a:lvl1pPr marL="270000" indent="-270000" algn="l" defTabSz="914400" rtl="0" eaLnBrk="1" latinLnBrk="0" hangingPunct="1">
        <a:lnSpc>
          <a:spcPct val="110000"/>
        </a:lnSpc>
        <a:spcBef>
          <a:spcPts val="0"/>
        </a:spcBef>
        <a:spcAft>
          <a:spcPts val="600"/>
        </a:spcAft>
        <a:buFont typeface="Berlingske Sans Offc" panose="02000503050000020004" pitchFamily="2" charset="0"/>
        <a:buChar char="•"/>
        <a:defRPr sz="1800" kern="1200">
          <a:solidFill>
            <a:schemeClr val="tx1"/>
          </a:solidFill>
          <a:latin typeface="+mn-lt"/>
          <a:ea typeface="+mn-ea"/>
          <a:cs typeface="+mn-cs"/>
        </a:defRPr>
      </a:lvl1pPr>
      <a:lvl2pPr marL="540000" indent="-270000" algn="l" defTabSz="914400" rtl="0" eaLnBrk="1" latinLnBrk="0" hangingPunct="1">
        <a:lnSpc>
          <a:spcPct val="110000"/>
        </a:lnSpc>
        <a:spcBef>
          <a:spcPts val="0"/>
        </a:spcBef>
        <a:spcAft>
          <a:spcPts val="600"/>
        </a:spcAft>
        <a:buFont typeface="Berlingske Sans Offc" panose="02000503050000020004" pitchFamily="2" charset="0"/>
        <a:buChar char="•"/>
        <a:defRPr sz="1600" kern="1200">
          <a:solidFill>
            <a:schemeClr val="tx1"/>
          </a:solidFill>
          <a:latin typeface="+mn-lt"/>
          <a:ea typeface="+mn-ea"/>
          <a:cs typeface="+mn-cs"/>
        </a:defRPr>
      </a:lvl2pPr>
      <a:lvl3pPr marL="810000" indent="-252000" algn="l" defTabSz="914400" rtl="0" eaLnBrk="1" latinLnBrk="0" hangingPunct="1">
        <a:lnSpc>
          <a:spcPct val="110000"/>
        </a:lnSpc>
        <a:spcBef>
          <a:spcPts val="0"/>
        </a:spcBef>
        <a:spcAft>
          <a:spcPts val="600"/>
        </a:spcAft>
        <a:buFont typeface="Berlingske Sans Offc" panose="02000503050000020004" pitchFamily="2" charset="0"/>
        <a:buChar char="–"/>
        <a:defRPr sz="1400" kern="1200">
          <a:solidFill>
            <a:schemeClr val="tx1"/>
          </a:solidFill>
          <a:latin typeface="+mn-lt"/>
          <a:ea typeface="+mn-ea"/>
          <a:cs typeface="+mn-cs"/>
        </a:defRPr>
      </a:lvl3pPr>
      <a:lvl4pPr marL="1072800" indent="-252000" algn="l" defTabSz="914400" rtl="0" eaLnBrk="1" latinLnBrk="0" hangingPunct="1">
        <a:lnSpc>
          <a:spcPct val="110000"/>
        </a:lnSpc>
        <a:spcBef>
          <a:spcPts val="0"/>
        </a:spcBef>
        <a:spcAft>
          <a:spcPts val="600"/>
        </a:spcAft>
        <a:buFont typeface="Berlingske Sans Offc" panose="02000503050000020004" pitchFamily="2" charset="0"/>
        <a:buChar char="–"/>
        <a:defRPr sz="1200" b="0" kern="1200">
          <a:solidFill>
            <a:schemeClr val="tx1"/>
          </a:solidFill>
          <a:latin typeface="+mn-lt"/>
          <a:ea typeface="+mn-ea"/>
          <a:cs typeface="+mn-cs"/>
        </a:defRPr>
      </a:lvl4pPr>
      <a:lvl5pPr marL="0" indent="0" algn="l" defTabSz="914400" rtl="0" eaLnBrk="1" latinLnBrk="0" hangingPunct="1">
        <a:lnSpc>
          <a:spcPct val="110000"/>
        </a:lnSpc>
        <a:spcBef>
          <a:spcPts val="0"/>
        </a:spcBef>
        <a:spcAft>
          <a:spcPts val="600"/>
        </a:spcAft>
        <a:buFont typeface="Berlingske Sans Offc" panose="02000503050000020004" pitchFamily="2" charset="0"/>
        <a:buChar char="​"/>
        <a:tabLst/>
        <a:defRPr sz="1800" kern="1200">
          <a:solidFill>
            <a:schemeClr val="tx1"/>
          </a:solidFill>
          <a:latin typeface="Berlingske Sans Offc Xbold" panose="02000903050000020004" pitchFamily="2" charset="0"/>
          <a:ea typeface="+mn-ea"/>
          <a:cs typeface="+mn-cs"/>
        </a:defRPr>
      </a:lvl5pPr>
      <a:lvl6pPr marL="270000" indent="-270000" algn="l" defTabSz="914400" rtl="0" eaLnBrk="1" latinLnBrk="0" hangingPunct="1">
        <a:lnSpc>
          <a:spcPct val="110000"/>
        </a:lnSpc>
        <a:spcBef>
          <a:spcPts val="0"/>
        </a:spcBef>
        <a:spcAft>
          <a:spcPts val="600"/>
        </a:spcAft>
        <a:buFont typeface="+mj-lt"/>
        <a:buAutoNum type="arabicPeriod"/>
        <a:defRPr sz="1800" kern="1200">
          <a:solidFill>
            <a:schemeClr val="tx1"/>
          </a:solidFill>
          <a:latin typeface="+mn-lt"/>
          <a:ea typeface="+mn-ea"/>
          <a:cs typeface="+mn-cs"/>
        </a:defRPr>
      </a:lvl6pPr>
      <a:lvl7pPr marL="540000" indent="-270000" algn="l" defTabSz="914400" rtl="0" eaLnBrk="1" latinLnBrk="0" hangingPunct="1">
        <a:lnSpc>
          <a:spcPct val="110000"/>
        </a:lnSpc>
        <a:spcBef>
          <a:spcPts val="0"/>
        </a:spcBef>
        <a:spcAft>
          <a:spcPts val="0"/>
        </a:spcAft>
        <a:buFont typeface="+mj-lt"/>
        <a:buAutoNum type="alphaLcPeriod"/>
        <a:defRPr sz="1600" b="0" kern="1200" baseline="0">
          <a:solidFill>
            <a:schemeClr val="tx1"/>
          </a:solidFill>
          <a:latin typeface="+mn-lt"/>
          <a:ea typeface="+mn-ea"/>
          <a:cs typeface="+mn-cs"/>
        </a:defRPr>
      </a:lvl7pPr>
      <a:lvl8pPr marL="0" indent="0" algn="l" defTabSz="914400" rtl="0" eaLnBrk="1" latinLnBrk="0" hangingPunct="1">
        <a:lnSpc>
          <a:spcPct val="105000"/>
        </a:lnSpc>
        <a:spcBef>
          <a:spcPts val="0"/>
        </a:spcBef>
        <a:spcAft>
          <a:spcPts val="600"/>
        </a:spcAft>
        <a:buFont typeface="Berlingske Sans Offc" panose="02000503050000020004" pitchFamily="2" charset="0"/>
        <a:buChar char="​"/>
        <a:defRPr sz="2000" kern="1200">
          <a:solidFill>
            <a:schemeClr val="tx1"/>
          </a:solidFill>
          <a:latin typeface="Berlingske Serif Txt Offc Xligh" panose="02000303060000020004" pitchFamily="2" charset="0"/>
          <a:ea typeface="+mn-ea"/>
          <a:cs typeface="+mn-cs"/>
        </a:defRPr>
      </a:lvl8pPr>
      <a:lvl9pPr marL="0" indent="0" algn="l" defTabSz="914400" rtl="0" eaLnBrk="1" latinLnBrk="0" hangingPunct="1">
        <a:lnSpc>
          <a:spcPct val="83000"/>
        </a:lnSpc>
        <a:spcBef>
          <a:spcPts val="0"/>
        </a:spcBef>
        <a:spcAft>
          <a:spcPts val="0"/>
        </a:spcAft>
        <a:buFont typeface="Berlingske Sans Offc" panose="02000503050000020004" pitchFamily="2" charset="0"/>
        <a:buChar char="​"/>
        <a:defRPr sz="6000" kern="1200" baseline="0">
          <a:solidFill>
            <a:schemeClr val="tx1"/>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459" userDrawn="1">
          <p15:clr>
            <a:srgbClr val="F26B43"/>
          </p15:clr>
        </p15:guide>
        <p15:guide id="5" orient="horz" pos="3748" userDrawn="1">
          <p15:clr>
            <a:srgbClr val="F26B43"/>
          </p15:clr>
        </p15:guide>
        <p15:guide id="7" pos="498" userDrawn="1">
          <p15:clr>
            <a:srgbClr val="A4A3A4"/>
          </p15:clr>
        </p15:guide>
        <p15:guide id="8" pos="1498" userDrawn="1">
          <p15:clr>
            <a:srgbClr val="A4A3A4"/>
          </p15:clr>
        </p15:guide>
        <p15:guide id="9" pos="1635" userDrawn="1">
          <p15:clr>
            <a:srgbClr val="A4A3A4"/>
          </p15:clr>
        </p15:guide>
        <p15:guide id="10" pos="2635" userDrawn="1">
          <p15:clr>
            <a:srgbClr val="A4A3A4"/>
          </p15:clr>
        </p15:guide>
        <p15:guide id="11" pos="3771" userDrawn="1">
          <p15:clr>
            <a:srgbClr val="A4A3A4"/>
          </p15:clr>
        </p15:guide>
        <p15:guide id="12" pos="2771" userDrawn="1">
          <p15:clr>
            <a:srgbClr val="A4A3A4"/>
          </p15:clr>
        </p15:guide>
        <p15:guide id="13" pos="3907" userDrawn="1">
          <p15:clr>
            <a:srgbClr val="A4A3A4"/>
          </p15:clr>
        </p15:guide>
        <p15:guide id="14" pos="4907" userDrawn="1">
          <p15:clr>
            <a:srgbClr val="A4A3A4"/>
          </p15:clr>
        </p15:guide>
        <p15:guide id="15" pos="5043" userDrawn="1">
          <p15:clr>
            <a:srgbClr val="A4A3A4"/>
          </p15:clr>
        </p15:guide>
        <p15:guide id="16" pos="6043" userDrawn="1">
          <p15:clr>
            <a:srgbClr val="A4A3A4"/>
          </p15:clr>
        </p15:guide>
        <p15:guide id="17" pos="6179" userDrawn="1">
          <p15:clr>
            <a:srgbClr val="A4A3A4"/>
          </p15:clr>
        </p15:guide>
        <p15:guide id="18" pos="7179" userDrawn="1">
          <p15:clr>
            <a:srgbClr val="A4A3A4"/>
          </p15:clr>
        </p15:guide>
        <p15:guide id="19" orient="horz" pos="226" userDrawn="1">
          <p15:clr>
            <a:srgbClr val="A4A3A4"/>
          </p15:clr>
        </p15:guide>
        <p15:guide id="20" orient="horz" pos="4138" userDrawn="1">
          <p15:clr>
            <a:srgbClr val="A4A3A4"/>
          </p15:clr>
        </p15:guide>
        <p15:guide id="22" orient="horz" pos="1117" userDrawn="1">
          <p15:clr>
            <a:srgbClr val="F26B43"/>
          </p15:clr>
        </p15:guide>
        <p15:guide id="23" orient="horz" pos="123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3.svg"/><Relationship Id="rId1" Type="http://schemas.openxmlformats.org/officeDocument/2006/relationships/slideLayout" Target="../slideLayouts/slideLayout1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672939-65F1-4D29-4389-82B2DC6C5F85}"/>
            </a:ext>
          </a:extLst>
        </p:cNvPr>
        <p:cNvGrpSpPr/>
        <p:nvPr/>
      </p:nvGrpSpPr>
      <p:grpSpPr>
        <a:xfrm>
          <a:off x="0" y="0"/>
          <a:ext cx="0" cy="0"/>
          <a:chOff x="0" y="0"/>
          <a:chExt cx="0" cy="0"/>
        </a:xfrm>
      </p:grpSpPr>
      <p:sp>
        <p:nvSpPr>
          <p:cNvPr id="8" name="Pladsholder til slidenummer 7">
            <a:extLst>
              <a:ext uri="{FF2B5EF4-FFF2-40B4-BE49-F238E27FC236}">
                <a16:creationId xmlns:a16="http://schemas.microsoft.com/office/drawing/2014/main" id="{0F39154E-10B8-D92E-57D7-F1C57BB72EDF}"/>
              </a:ext>
              <a:ext uri="{C183D7F6-B498-43B3-948B-1728B52AA6E4}">
                <adec:decorative xmlns:adec="http://schemas.microsoft.com/office/drawing/2017/decorative" val="0"/>
              </a:ext>
            </a:extLst>
          </p:cNvPr>
          <p:cNvSpPr>
            <a:spLocks noGrp="1" noRot="1" noMove="1" noResize="1" noEditPoints="1" noAdjustHandles="1" noChangeArrowheads="1" noChangeShapeType="1"/>
          </p:cNvSpPr>
          <p:nvPr>
            <p:ph type="sldNum" sz="quarter" idx="4"/>
          </p:nvPr>
        </p:nvSpPr>
        <p:spPr/>
        <p:txBody>
          <a:bodyPr/>
          <a:lstStyle/>
          <a:p>
            <a:fld id="{24C8C45C-947F-4981-8B3F-4F32E973C901}" type="slidenum">
              <a:rPr lang="da-DK" smtClean="0"/>
              <a:pPr/>
              <a:t>1</a:t>
            </a:fld>
            <a:endParaRPr lang="da-DK" dirty="0"/>
          </a:p>
        </p:txBody>
      </p:sp>
      <p:sp>
        <p:nvSpPr>
          <p:cNvPr id="4" name="Text Placeholder 3">
            <a:extLst>
              <a:ext uri="{FF2B5EF4-FFF2-40B4-BE49-F238E27FC236}">
                <a16:creationId xmlns:a16="http://schemas.microsoft.com/office/drawing/2014/main" id="{62AD5F43-E905-0BF4-669B-3248DF8D6A14}"/>
              </a:ext>
            </a:extLst>
          </p:cNvPr>
          <p:cNvSpPr>
            <a:spLocks noGrp="1"/>
          </p:cNvSpPr>
          <p:nvPr>
            <p:ph type="body" sz="quarter" idx="11"/>
          </p:nvPr>
        </p:nvSpPr>
        <p:spPr/>
        <p:txBody>
          <a:bodyPr/>
          <a:lstStyle/>
          <a:p>
            <a:r>
              <a:rPr lang="da-DK" dirty="0"/>
              <a:t>Opgaveudvalget AI i Gentofte Kommune</a:t>
            </a:r>
          </a:p>
        </p:txBody>
      </p:sp>
      <p:sp>
        <p:nvSpPr>
          <p:cNvPr id="10" name="Kombinationstegning: figur 9" descr="Gentofte KOmmunes deisg med blade og hjerte der er fyldt med en chip.">
            <a:extLst>
              <a:ext uri="{FF2B5EF4-FFF2-40B4-BE49-F238E27FC236}">
                <a16:creationId xmlns:a16="http://schemas.microsoft.com/office/drawing/2014/main" id="{CC637A74-1AEA-0E64-41F3-755E914C3689}"/>
              </a:ext>
              <a:ext uri="{C183D7F6-B498-43B3-948B-1728B52AA6E4}">
                <adec:decorative xmlns:adec="http://schemas.microsoft.com/office/drawing/2017/decorative" val="0"/>
              </a:ext>
            </a:extLst>
          </p:cNvPr>
          <p:cNvSpPr>
            <a:spLocks/>
          </p:cNvSpPr>
          <p:nvPr/>
        </p:nvSpPr>
        <p:spPr bwMode="auto">
          <a:xfrm>
            <a:off x="-10493" y="-1"/>
            <a:ext cx="12189239" cy="6689202"/>
          </a:xfrm>
          <a:custGeom>
            <a:avLst/>
            <a:gdLst>
              <a:gd name="connsiteX0" fmla="*/ 8215977 w 12189239"/>
              <a:gd name="connsiteY0" fmla="*/ 3893951 h 6689202"/>
              <a:gd name="connsiteX1" fmla="*/ 9110457 w 12189239"/>
              <a:gd name="connsiteY1" fmla="*/ 4539253 h 6689202"/>
              <a:gd name="connsiteX2" fmla="*/ 9190477 w 12189239"/>
              <a:gd name="connsiteY2" fmla="*/ 5068020 h 6689202"/>
              <a:gd name="connsiteX3" fmla="*/ 8286489 w 12189239"/>
              <a:gd name="connsiteY3" fmla="*/ 6650357 h 6689202"/>
              <a:gd name="connsiteX4" fmla="*/ 8222315 w 12189239"/>
              <a:gd name="connsiteY4" fmla="*/ 6689202 h 6689202"/>
              <a:gd name="connsiteX5" fmla="*/ 8156556 w 12189239"/>
              <a:gd name="connsiteY5" fmla="*/ 6652735 h 6689202"/>
              <a:gd name="connsiteX6" fmla="*/ 7248607 w 12189239"/>
              <a:gd name="connsiteY6" fmla="*/ 5109243 h 6689202"/>
              <a:gd name="connsiteX7" fmla="*/ 7329419 w 12189239"/>
              <a:gd name="connsiteY7" fmla="*/ 4570963 h 6689202"/>
              <a:gd name="connsiteX8" fmla="*/ 7329419 w 12189239"/>
              <a:gd name="connsiteY8" fmla="*/ 4571756 h 6689202"/>
              <a:gd name="connsiteX9" fmla="*/ 8215977 w 12189239"/>
              <a:gd name="connsiteY9" fmla="*/ 3893951 h 6689202"/>
              <a:gd name="connsiteX10" fmla="*/ 11224128 w 12189239"/>
              <a:gd name="connsiteY10" fmla="*/ 3496547 h 6689202"/>
              <a:gd name="connsiteX11" fmla="*/ 11775663 w 12189239"/>
              <a:gd name="connsiteY11" fmla="*/ 3689477 h 6689202"/>
              <a:gd name="connsiteX12" fmla="*/ 12055343 w 12189239"/>
              <a:gd name="connsiteY12" fmla="*/ 4746181 h 6689202"/>
              <a:gd name="connsiteX13" fmla="*/ 11775663 w 12189239"/>
              <a:gd name="connsiteY13" fmla="*/ 5213890 h 6689202"/>
              <a:gd name="connsiteX14" fmla="*/ 10836004 w 12189239"/>
              <a:gd name="connsiteY14" fmla="*/ 5827460 h 6689202"/>
              <a:gd name="connsiteX15" fmla="*/ 10068273 w 12189239"/>
              <a:gd name="connsiteY15" fmla="*/ 5884536 h 6689202"/>
              <a:gd name="connsiteX16" fmla="*/ 9993005 w 12189239"/>
              <a:gd name="connsiteY16" fmla="*/ 5874231 h 6689202"/>
              <a:gd name="connsiteX17" fmla="*/ 9964482 w 12189239"/>
              <a:gd name="connsiteY17" fmla="*/ 5802885 h 6689202"/>
              <a:gd name="connsiteX18" fmla="*/ 10253669 w 12189239"/>
              <a:gd name="connsiteY18" fmla="*/ 4031935 h 6689202"/>
              <a:gd name="connsiteX19" fmla="*/ 10655362 w 12189239"/>
              <a:gd name="connsiteY19" fmla="*/ 3665695 h 6689202"/>
              <a:gd name="connsiteX20" fmla="*/ 11224128 w 12189239"/>
              <a:gd name="connsiteY20" fmla="*/ 3496547 h 6689202"/>
              <a:gd name="connsiteX21" fmla="*/ 6645880 w 12189239"/>
              <a:gd name="connsiteY21" fmla="*/ 1869909 h 6689202"/>
              <a:gd name="connsiteX22" fmla="*/ 7332546 w 12189239"/>
              <a:gd name="connsiteY22" fmla="*/ 1989818 h 6689202"/>
              <a:gd name="connsiteX23" fmla="*/ 7403852 w 12189239"/>
              <a:gd name="connsiteY23" fmla="*/ 2017564 h 6689202"/>
              <a:gd name="connsiteX24" fmla="*/ 7413359 w 12189239"/>
              <a:gd name="connsiteY24" fmla="*/ 2093666 h 6689202"/>
              <a:gd name="connsiteX25" fmla="*/ 7357107 w 12189239"/>
              <a:gd name="connsiteY25" fmla="*/ 2861826 h 6689202"/>
              <a:gd name="connsiteX26" fmla="*/ 6743085 w 12189239"/>
              <a:gd name="connsiteY26" fmla="*/ 3802009 h 6689202"/>
              <a:gd name="connsiteX27" fmla="*/ 6276428 w 12189239"/>
              <a:gd name="connsiteY27" fmla="*/ 4081052 h 6689202"/>
              <a:gd name="connsiteX28" fmla="*/ 5219518 w 12189239"/>
              <a:gd name="connsiteY28" fmla="*/ 3802009 h 6689202"/>
              <a:gd name="connsiteX29" fmla="*/ 5195749 w 12189239"/>
              <a:gd name="connsiteY29" fmla="*/ 2681083 h 6689202"/>
              <a:gd name="connsiteX30" fmla="*/ 5561786 w 12189239"/>
              <a:gd name="connsiteY30" fmla="*/ 2279166 h 6689202"/>
              <a:gd name="connsiteX31" fmla="*/ 6645880 w 12189239"/>
              <a:gd name="connsiteY31" fmla="*/ 1869909 h 6689202"/>
              <a:gd name="connsiteX32" fmla="*/ 8681568 w 12189239"/>
              <a:gd name="connsiteY32" fmla="*/ 1337918 h 6689202"/>
              <a:gd name="connsiteX33" fmla="*/ 9765663 w 12189239"/>
              <a:gd name="connsiteY33" fmla="*/ 1747191 h 6689202"/>
              <a:gd name="connsiteX34" fmla="*/ 10131700 w 12189239"/>
              <a:gd name="connsiteY34" fmla="*/ 2149123 h 6689202"/>
              <a:gd name="connsiteX35" fmla="*/ 10107931 w 12189239"/>
              <a:gd name="connsiteY35" fmla="*/ 3270095 h 6689202"/>
              <a:gd name="connsiteX36" fmla="*/ 9051812 w 12189239"/>
              <a:gd name="connsiteY36" fmla="*/ 3549148 h 6689202"/>
              <a:gd name="connsiteX37" fmla="*/ 8584363 w 12189239"/>
              <a:gd name="connsiteY37" fmla="*/ 3270095 h 6689202"/>
              <a:gd name="connsiteX38" fmla="*/ 7970340 w 12189239"/>
              <a:gd name="connsiteY38" fmla="*/ 2329874 h 6689202"/>
              <a:gd name="connsiteX39" fmla="*/ 7914088 w 12189239"/>
              <a:gd name="connsiteY39" fmla="*/ 1561684 h 6689202"/>
              <a:gd name="connsiteX40" fmla="*/ 7924388 w 12189239"/>
              <a:gd name="connsiteY40" fmla="*/ 1485578 h 6689202"/>
              <a:gd name="connsiteX41" fmla="*/ 7994901 w 12189239"/>
              <a:gd name="connsiteY41" fmla="*/ 1457832 h 6689202"/>
              <a:gd name="connsiteX42" fmla="*/ 8681568 w 12189239"/>
              <a:gd name="connsiteY42" fmla="*/ 1337918 h 6689202"/>
              <a:gd name="connsiteX43" fmla="*/ 11137086 w 12189239"/>
              <a:gd name="connsiteY43" fmla="*/ 600147 h 6689202"/>
              <a:gd name="connsiteX44" fmla="*/ 11649693 w 12189239"/>
              <a:gd name="connsiteY44" fmla="*/ 939432 h 6689202"/>
              <a:gd name="connsiteX45" fmla="*/ 11649693 w 12189239"/>
              <a:gd name="connsiteY45" fmla="*/ 941018 h 6689202"/>
              <a:gd name="connsiteX46" fmla="*/ 11813696 w 12189239"/>
              <a:gd name="connsiteY46" fmla="*/ 1050414 h 6689202"/>
              <a:gd name="connsiteX47" fmla="*/ 11978491 w 12189239"/>
              <a:gd name="connsiteY47" fmla="*/ 941018 h 6689202"/>
              <a:gd name="connsiteX48" fmla="*/ 11978491 w 12189239"/>
              <a:gd name="connsiteY48" fmla="*/ 939432 h 6689202"/>
              <a:gd name="connsiteX49" fmla="*/ 12189239 w 12189239"/>
              <a:gd name="connsiteY49" fmla="*/ 696067 h 6689202"/>
              <a:gd name="connsiteX50" fmla="*/ 12189239 w 12189239"/>
              <a:gd name="connsiteY50" fmla="*/ 2688972 h 6689202"/>
              <a:gd name="connsiteX51" fmla="*/ 12079904 w 12189239"/>
              <a:gd name="connsiteY51" fmla="*/ 2771415 h 6689202"/>
              <a:gd name="connsiteX52" fmla="*/ 11814489 w 12189239"/>
              <a:gd name="connsiteY52" fmla="*/ 2858614 h 6689202"/>
              <a:gd name="connsiteX53" fmla="*/ 11813696 w 12189239"/>
              <a:gd name="connsiteY53" fmla="*/ 2858614 h 6689202"/>
              <a:gd name="connsiteX54" fmla="*/ 11548281 w 12189239"/>
              <a:gd name="connsiteY54" fmla="*/ 2771415 h 6689202"/>
              <a:gd name="connsiteX55" fmla="*/ 10612594 w 12189239"/>
              <a:gd name="connsiteY55" fmla="*/ 1649712 h 6689202"/>
              <a:gd name="connsiteX56" fmla="*/ 10613386 w 12189239"/>
              <a:gd name="connsiteY56" fmla="*/ 1648919 h 6689202"/>
              <a:gd name="connsiteX57" fmla="*/ 10538119 w 12189239"/>
              <a:gd name="connsiteY57" fmla="*/ 1307256 h 6689202"/>
              <a:gd name="connsiteX58" fmla="*/ 11137086 w 12189239"/>
              <a:gd name="connsiteY58" fmla="*/ 600147 h 6689202"/>
              <a:gd name="connsiteX59" fmla="*/ 9304489 w 12189239"/>
              <a:gd name="connsiteY59" fmla="*/ 1 h 6689202"/>
              <a:gd name="connsiteX60" fmla="*/ 10632408 w 12189239"/>
              <a:gd name="connsiteY60" fmla="*/ 1 h 6689202"/>
              <a:gd name="connsiteX61" fmla="*/ 10044511 w 12189239"/>
              <a:gd name="connsiteY61" fmla="*/ 558052 h 6689202"/>
              <a:gd name="connsiteX62" fmla="*/ 9979541 w 12189239"/>
              <a:gd name="connsiteY62" fmla="*/ 596894 h 6689202"/>
              <a:gd name="connsiteX63" fmla="*/ 9913779 w 12189239"/>
              <a:gd name="connsiteY63" fmla="*/ 560430 h 6689202"/>
              <a:gd name="connsiteX64" fmla="*/ 9304489 w 12189239"/>
              <a:gd name="connsiteY64" fmla="*/ 1 h 6689202"/>
              <a:gd name="connsiteX65" fmla="*/ 6348528 w 12189239"/>
              <a:gd name="connsiteY65" fmla="*/ 1 h 6689202"/>
              <a:gd name="connsiteX66" fmla="*/ 8578788 w 12189239"/>
              <a:gd name="connsiteY66" fmla="*/ 1 h 6689202"/>
              <a:gd name="connsiteX67" fmla="*/ 8409241 w 12189239"/>
              <a:gd name="connsiteY67" fmla="*/ 539050 h 6689202"/>
              <a:gd name="connsiteX68" fmla="*/ 7360266 w 12189239"/>
              <a:gd name="connsiteY68" fmla="*/ 878335 h 6689202"/>
              <a:gd name="connsiteX69" fmla="*/ 6887277 w 12189239"/>
              <a:gd name="connsiteY69" fmla="*/ 631006 h 6689202"/>
              <a:gd name="connsiteX70" fmla="*/ 6348528 w 12189239"/>
              <a:gd name="connsiteY70" fmla="*/ 1 h 6689202"/>
              <a:gd name="connsiteX71" fmla="*/ 3967753 w 12189239"/>
              <a:gd name="connsiteY71" fmla="*/ 1 h 6689202"/>
              <a:gd name="connsiteX72" fmla="*/ 5533298 w 12189239"/>
              <a:gd name="connsiteY72" fmla="*/ 1 h 6689202"/>
              <a:gd name="connsiteX73" fmla="*/ 5976976 w 12189239"/>
              <a:gd name="connsiteY73" fmla="*/ 779286 h 6689202"/>
              <a:gd name="connsiteX74" fmla="*/ 5332059 w 12189239"/>
              <a:gd name="connsiteY74" fmla="*/ 1674315 h 6689202"/>
              <a:gd name="connsiteX75" fmla="*/ 4803609 w 12189239"/>
              <a:gd name="connsiteY75" fmla="*/ 1754384 h 6689202"/>
              <a:gd name="connsiteX76" fmla="*/ 3221425 w 12189239"/>
              <a:gd name="connsiteY76" fmla="*/ 849842 h 6689202"/>
              <a:gd name="connsiteX77" fmla="*/ 3183395 w 12189239"/>
              <a:gd name="connsiteY77" fmla="*/ 785628 h 6689202"/>
              <a:gd name="connsiteX78" fmla="*/ 3219048 w 12189239"/>
              <a:gd name="connsiteY78" fmla="*/ 719829 h 6689202"/>
              <a:gd name="connsiteX79" fmla="*/ 3967753 w 12189239"/>
              <a:gd name="connsiteY79" fmla="*/ 1 h 6689202"/>
              <a:gd name="connsiteX80" fmla="*/ 0 w 12189239"/>
              <a:gd name="connsiteY80" fmla="*/ 0 h 6689202"/>
              <a:gd name="connsiteX81" fmla="*/ 2494841 w 12189239"/>
              <a:gd name="connsiteY81" fmla="*/ 0 h 6689202"/>
              <a:gd name="connsiteX82" fmla="*/ 2542377 w 12189239"/>
              <a:gd name="connsiteY82" fmla="*/ 271902 h 6689202"/>
              <a:gd name="connsiteX83" fmla="*/ 1897474 w 12189239"/>
              <a:gd name="connsiteY83" fmla="*/ 1166881 h 6689202"/>
              <a:gd name="connsiteX84" fmla="*/ 1369034 w 12189239"/>
              <a:gd name="connsiteY84" fmla="*/ 1246945 h 6689202"/>
              <a:gd name="connsiteX85" fmla="*/ 0 w 12189239"/>
              <a:gd name="connsiteY85" fmla="*/ 630211 h 6689202"/>
              <a:gd name="connsiteX86" fmla="*/ 0 w 12189239"/>
              <a:gd name="connsiteY86" fmla="*/ 0 h 6689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12189239" h="6689202">
                <a:moveTo>
                  <a:pt x="8215977" y="3893951"/>
                </a:moveTo>
                <a:cubicBezTo>
                  <a:pt x="8623999" y="3884438"/>
                  <a:pt x="8991615" y="4148425"/>
                  <a:pt x="9110457" y="4539253"/>
                </a:cubicBezTo>
                <a:cubicBezTo>
                  <a:pt x="9162747" y="4708902"/>
                  <a:pt x="9189685" y="4886479"/>
                  <a:pt x="9190477" y="5068020"/>
                </a:cubicBezTo>
                <a:cubicBezTo>
                  <a:pt x="9190477" y="5710151"/>
                  <a:pt x="8844252" y="6316608"/>
                  <a:pt x="8286489" y="6650357"/>
                </a:cubicBezTo>
                <a:cubicBezTo>
                  <a:pt x="8286489" y="6650357"/>
                  <a:pt x="8286489" y="6650357"/>
                  <a:pt x="8222315" y="6689202"/>
                </a:cubicBezTo>
                <a:cubicBezTo>
                  <a:pt x="8222315" y="6689202"/>
                  <a:pt x="8222315" y="6689202"/>
                  <a:pt x="8156556" y="6652735"/>
                </a:cubicBezTo>
                <a:cubicBezTo>
                  <a:pt x="7596416" y="6344354"/>
                  <a:pt x="7248607" y="5752960"/>
                  <a:pt x="7248607" y="5109243"/>
                </a:cubicBezTo>
                <a:cubicBezTo>
                  <a:pt x="7247814" y="4928495"/>
                  <a:pt x="7275544" y="4746955"/>
                  <a:pt x="7329419" y="4570963"/>
                </a:cubicBezTo>
                <a:cubicBezTo>
                  <a:pt x="7329419" y="4570963"/>
                  <a:pt x="7329419" y="4570963"/>
                  <a:pt x="7329419" y="4571756"/>
                </a:cubicBezTo>
                <a:cubicBezTo>
                  <a:pt x="7449845" y="4176172"/>
                  <a:pt x="7806369" y="3904257"/>
                  <a:pt x="8215977" y="3893951"/>
                </a:cubicBezTo>
                <a:close/>
                <a:moveTo>
                  <a:pt x="11224128" y="3496547"/>
                </a:moveTo>
                <a:cubicBezTo>
                  <a:pt x="11420518" y="3500808"/>
                  <a:pt x="11614035" y="3565415"/>
                  <a:pt x="11775663" y="3689477"/>
                </a:cubicBezTo>
                <a:cubicBezTo>
                  <a:pt x="12100503" y="3939186"/>
                  <a:pt x="12213009" y="4364087"/>
                  <a:pt x="12055343" y="4746181"/>
                </a:cubicBezTo>
                <a:cubicBezTo>
                  <a:pt x="11986413" y="4914239"/>
                  <a:pt x="11892131" y="5071992"/>
                  <a:pt x="11775663" y="5213890"/>
                </a:cubicBezTo>
                <a:cubicBezTo>
                  <a:pt x="11530845" y="5511955"/>
                  <a:pt x="11199667" y="5723613"/>
                  <a:pt x="10836004" y="5827460"/>
                </a:cubicBezTo>
                <a:cubicBezTo>
                  <a:pt x="10589601" y="5898805"/>
                  <a:pt x="10328145" y="5919416"/>
                  <a:pt x="10068273" y="5884536"/>
                </a:cubicBezTo>
                <a:cubicBezTo>
                  <a:pt x="10068273" y="5884536"/>
                  <a:pt x="10068273" y="5884536"/>
                  <a:pt x="9993005" y="5874231"/>
                </a:cubicBezTo>
                <a:cubicBezTo>
                  <a:pt x="9993005" y="5874231"/>
                  <a:pt x="9993005" y="5874231"/>
                  <a:pt x="9964482" y="5802885"/>
                </a:cubicBezTo>
                <a:cubicBezTo>
                  <a:pt x="9730756" y="5213890"/>
                  <a:pt x="9841677" y="4535316"/>
                  <a:pt x="10253669" y="4031935"/>
                </a:cubicBezTo>
                <a:cubicBezTo>
                  <a:pt x="10369344" y="3892415"/>
                  <a:pt x="10504034" y="3769542"/>
                  <a:pt x="10655362" y="3665695"/>
                </a:cubicBezTo>
                <a:cubicBezTo>
                  <a:pt x="10828478" y="3548372"/>
                  <a:pt x="11027739" y="3492286"/>
                  <a:pt x="11224128" y="3496547"/>
                </a:cubicBezTo>
                <a:close/>
                <a:moveTo>
                  <a:pt x="6645880" y="1869909"/>
                </a:moveTo>
                <a:cubicBezTo>
                  <a:pt x="6877972" y="1862919"/>
                  <a:pt x="7111499" y="1902122"/>
                  <a:pt x="7332546" y="1989818"/>
                </a:cubicBezTo>
                <a:cubicBezTo>
                  <a:pt x="7332546" y="1989818"/>
                  <a:pt x="7332546" y="1989818"/>
                  <a:pt x="7403852" y="2017564"/>
                </a:cubicBezTo>
                <a:cubicBezTo>
                  <a:pt x="7403852" y="2017564"/>
                  <a:pt x="7403852" y="2017564"/>
                  <a:pt x="7413359" y="2093666"/>
                </a:cubicBezTo>
                <a:cubicBezTo>
                  <a:pt x="7449012" y="2353683"/>
                  <a:pt x="7427620" y="2615286"/>
                  <a:pt x="7357107" y="2861826"/>
                </a:cubicBezTo>
                <a:cubicBezTo>
                  <a:pt x="7252525" y="3225691"/>
                  <a:pt x="7040985" y="3557054"/>
                  <a:pt x="6743085" y="3802009"/>
                </a:cubicBezTo>
                <a:cubicBezTo>
                  <a:pt x="6601266" y="3918541"/>
                  <a:pt x="6444393" y="4012084"/>
                  <a:pt x="6276428" y="4081052"/>
                </a:cubicBezTo>
                <a:cubicBezTo>
                  <a:pt x="5893754" y="4238806"/>
                  <a:pt x="5469088" y="4127031"/>
                  <a:pt x="5219518" y="3802009"/>
                </a:cubicBezTo>
                <a:cubicBezTo>
                  <a:pt x="4971532" y="3477781"/>
                  <a:pt x="4962025" y="3027508"/>
                  <a:pt x="5195749" y="2681083"/>
                </a:cubicBezTo>
                <a:cubicBezTo>
                  <a:pt x="5299539" y="2529670"/>
                  <a:pt x="5422343" y="2394906"/>
                  <a:pt x="5561786" y="2279166"/>
                </a:cubicBezTo>
                <a:cubicBezTo>
                  <a:pt x="5876224" y="2021527"/>
                  <a:pt x="6259060" y="1881560"/>
                  <a:pt x="6645880" y="1869909"/>
                </a:cubicBezTo>
                <a:close/>
                <a:moveTo>
                  <a:pt x="8681568" y="1337918"/>
                </a:moveTo>
                <a:cubicBezTo>
                  <a:pt x="9068389" y="1349569"/>
                  <a:pt x="9451224" y="1489542"/>
                  <a:pt x="9765663" y="1747191"/>
                </a:cubicBezTo>
                <a:cubicBezTo>
                  <a:pt x="9905106" y="1862935"/>
                  <a:pt x="10027911" y="1997705"/>
                  <a:pt x="10131700" y="2149123"/>
                </a:cubicBezTo>
                <a:cubicBezTo>
                  <a:pt x="10365425" y="2495562"/>
                  <a:pt x="10355917" y="2945853"/>
                  <a:pt x="10107931" y="3270095"/>
                </a:cubicBezTo>
                <a:cubicBezTo>
                  <a:pt x="9858361" y="3595128"/>
                  <a:pt x="9433695" y="3706908"/>
                  <a:pt x="9051812" y="3549148"/>
                </a:cubicBezTo>
                <a:cubicBezTo>
                  <a:pt x="8883847" y="3480177"/>
                  <a:pt x="8726182" y="3386631"/>
                  <a:pt x="8584363" y="3270095"/>
                </a:cubicBezTo>
                <a:cubicBezTo>
                  <a:pt x="8286463" y="3025131"/>
                  <a:pt x="8074922" y="2693753"/>
                  <a:pt x="7970340" y="2329874"/>
                </a:cubicBezTo>
                <a:cubicBezTo>
                  <a:pt x="7899827" y="2083324"/>
                  <a:pt x="7879227" y="1821711"/>
                  <a:pt x="7914088" y="1561684"/>
                </a:cubicBezTo>
                <a:cubicBezTo>
                  <a:pt x="7914088" y="1561684"/>
                  <a:pt x="7914088" y="1561684"/>
                  <a:pt x="7924388" y="1485578"/>
                </a:cubicBezTo>
                <a:cubicBezTo>
                  <a:pt x="7924388" y="1485578"/>
                  <a:pt x="7924388" y="1485578"/>
                  <a:pt x="7994901" y="1457832"/>
                </a:cubicBezTo>
                <a:cubicBezTo>
                  <a:pt x="8215950" y="1370132"/>
                  <a:pt x="8449476" y="1330927"/>
                  <a:pt x="8681568" y="1337918"/>
                </a:cubicBezTo>
                <a:close/>
                <a:moveTo>
                  <a:pt x="11137086" y="600147"/>
                </a:moveTo>
                <a:cubicBezTo>
                  <a:pt x="11354172" y="600147"/>
                  <a:pt x="11544320" y="736495"/>
                  <a:pt x="11649693" y="939432"/>
                </a:cubicBezTo>
                <a:cubicBezTo>
                  <a:pt x="11649693" y="939432"/>
                  <a:pt x="11649693" y="939432"/>
                  <a:pt x="11649693" y="941018"/>
                </a:cubicBezTo>
                <a:cubicBezTo>
                  <a:pt x="11682969" y="1006021"/>
                  <a:pt x="11744768" y="1050414"/>
                  <a:pt x="11813696" y="1050414"/>
                </a:cubicBezTo>
                <a:cubicBezTo>
                  <a:pt x="11884210" y="1050414"/>
                  <a:pt x="11944423" y="1006021"/>
                  <a:pt x="11978491" y="941018"/>
                </a:cubicBezTo>
                <a:cubicBezTo>
                  <a:pt x="11978491" y="941018"/>
                  <a:pt x="11978491" y="941018"/>
                  <a:pt x="11978491" y="939432"/>
                </a:cubicBezTo>
                <a:cubicBezTo>
                  <a:pt x="12030782" y="839549"/>
                  <a:pt x="12102880" y="755521"/>
                  <a:pt x="12189239" y="696067"/>
                </a:cubicBezTo>
                <a:cubicBezTo>
                  <a:pt x="12189239" y="696067"/>
                  <a:pt x="12189239" y="696067"/>
                  <a:pt x="12189239" y="2688972"/>
                </a:cubicBezTo>
                <a:cubicBezTo>
                  <a:pt x="12153586" y="2716717"/>
                  <a:pt x="12117933" y="2743669"/>
                  <a:pt x="12079904" y="2771415"/>
                </a:cubicBezTo>
                <a:cubicBezTo>
                  <a:pt x="12003845" y="2831662"/>
                  <a:pt x="11912732" y="2858614"/>
                  <a:pt x="11814489" y="2858614"/>
                </a:cubicBezTo>
                <a:cubicBezTo>
                  <a:pt x="11814489" y="2858614"/>
                  <a:pt x="11814489" y="2858614"/>
                  <a:pt x="11813696" y="2858614"/>
                </a:cubicBezTo>
                <a:cubicBezTo>
                  <a:pt x="11715453" y="2858614"/>
                  <a:pt x="11624341" y="2831662"/>
                  <a:pt x="11548281" y="2771415"/>
                </a:cubicBezTo>
                <a:cubicBezTo>
                  <a:pt x="11108563" y="2448777"/>
                  <a:pt x="10825718" y="2152298"/>
                  <a:pt x="10612594" y="1649712"/>
                </a:cubicBezTo>
                <a:cubicBezTo>
                  <a:pt x="10612594" y="1649712"/>
                  <a:pt x="10612594" y="1649712"/>
                  <a:pt x="10613386" y="1648919"/>
                </a:cubicBezTo>
                <a:cubicBezTo>
                  <a:pt x="10565057" y="1547451"/>
                  <a:pt x="10538119" y="1430921"/>
                  <a:pt x="10538119" y="1307256"/>
                </a:cubicBezTo>
                <a:cubicBezTo>
                  <a:pt x="10538119" y="916443"/>
                  <a:pt x="10805911" y="600147"/>
                  <a:pt x="11137086" y="600147"/>
                </a:cubicBezTo>
                <a:close/>
                <a:moveTo>
                  <a:pt x="9304489" y="1"/>
                </a:moveTo>
                <a:cubicBezTo>
                  <a:pt x="9304489" y="1"/>
                  <a:pt x="9304489" y="1"/>
                  <a:pt x="10632408" y="1"/>
                </a:cubicBezTo>
                <a:cubicBezTo>
                  <a:pt x="10481868" y="222746"/>
                  <a:pt x="10282205" y="415369"/>
                  <a:pt x="10044511" y="558052"/>
                </a:cubicBezTo>
                <a:cubicBezTo>
                  <a:pt x="10044511" y="558052"/>
                  <a:pt x="10044511" y="558052"/>
                  <a:pt x="9979541" y="596894"/>
                </a:cubicBezTo>
                <a:cubicBezTo>
                  <a:pt x="9979541" y="596894"/>
                  <a:pt x="9979541" y="596894"/>
                  <a:pt x="9913779" y="560430"/>
                </a:cubicBezTo>
                <a:cubicBezTo>
                  <a:pt x="9664992" y="423295"/>
                  <a:pt x="9457406" y="229087"/>
                  <a:pt x="9304489" y="1"/>
                </a:cubicBezTo>
                <a:close/>
                <a:moveTo>
                  <a:pt x="6348528" y="1"/>
                </a:moveTo>
                <a:cubicBezTo>
                  <a:pt x="6348528" y="1"/>
                  <a:pt x="6348528" y="1"/>
                  <a:pt x="8578788" y="1"/>
                </a:cubicBezTo>
                <a:cubicBezTo>
                  <a:pt x="8577996" y="187875"/>
                  <a:pt x="8521744" y="376543"/>
                  <a:pt x="8409241" y="539050"/>
                </a:cubicBezTo>
                <a:cubicBezTo>
                  <a:pt x="8176311" y="873578"/>
                  <a:pt x="7745313" y="1013890"/>
                  <a:pt x="7360266" y="878335"/>
                </a:cubicBezTo>
                <a:cubicBezTo>
                  <a:pt x="7192303" y="821259"/>
                  <a:pt x="7033056" y="738023"/>
                  <a:pt x="6887277" y="631006"/>
                </a:cubicBezTo>
                <a:cubicBezTo>
                  <a:pt x="6659101" y="463742"/>
                  <a:pt x="6476085" y="245744"/>
                  <a:pt x="6348528" y="1"/>
                </a:cubicBezTo>
                <a:close/>
                <a:moveTo>
                  <a:pt x="3967753" y="1"/>
                </a:moveTo>
                <a:cubicBezTo>
                  <a:pt x="3967753" y="1"/>
                  <a:pt x="3967753" y="1"/>
                  <a:pt x="5533298" y="1"/>
                </a:cubicBezTo>
                <a:cubicBezTo>
                  <a:pt x="5797920" y="167273"/>
                  <a:pt x="5969053" y="456632"/>
                  <a:pt x="5976976" y="779286"/>
                </a:cubicBezTo>
                <a:cubicBezTo>
                  <a:pt x="5986483" y="1187559"/>
                  <a:pt x="5722654" y="1555400"/>
                  <a:pt x="5332059" y="1674315"/>
                </a:cubicBezTo>
                <a:cubicBezTo>
                  <a:pt x="5162511" y="1726637"/>
                  <a:pt x="4985040" y="1754384"/>
                  <a:pt x="4803609" y="1754384"/>
                </a:cubicBezTo>
                <a:cubicBezTo>
                  <a:pt x="4161861" y="1754384"/>
                  <a:pt x="3555768" y="1407947"/>
                  <a:pt x="3221425" y="849842"/>
                </a:cubicBezTo>
                <a:cubicBezTo>
                  <a:pt x="3221425" y="849842"/>
                  <a:pt x="3221425" y="849842"/>
                  <a:pt x="3183395" y="785628"/>
                </a:cubicBezTo>
                <a:cubicBezTo>
                  <a:pt x="3183395" y="785628"/>
                  <a:pt x="3183395" y="785628"/>
                  <a:pt x="3219048" y="719829"/>
                </a:cubicBezTo>
                <a:cubicBezTo>
                  <a:pt x="3392558" y="404309"/>
                  <a:pt x="3656387" y="156175"/>
                  <a:pt x="3967753" y="1"/>
                </a:cubicBezTo>
                <a:close/>
                <a:moveTo>
                  <a:pt x="0" y="0"/>
                </a:moveTo>
                <a:cubicBezTo>
                  <a:pt x="0" y="0"/>
                  <a:pt x="0" y="0"/>
                  <a:pt x="2494841" y="0"/>
                </a:cubicBezTo>
                <a:cubicBezTo>
                  <a:pt x="2523363" y="86406"/>
                  <a:pt x="2540000" y="177569"/>
                  <a:pt x="2542377" y="271902"/>
                </a:cubicBezTo>
                <a:cubicBezTo>
                  <a:pt x="2551884" y="680152"/>
                  <a:pt x="2288060" y="1047973"/>
                  <a:pt x="1897474" y="1166881"/>
                </a:cubicBezTo>
                <a:cubicBezTo>
                  <a:pt x="1727929" y="1219200"/>
                  <a:pt x="1550462" y="1246152"/>
                  <a:pt x="1369034" y="1246945"/>
                </a:cubicBezTo>
                <a:cubicBezTo>
                  <a:pt x="846931" y="1246945"/>
                  <a:pt x="347805" y="1017057"/>
                  <a:pt x="0" y="630211"/>
                </a:cubicBezTo>
                <a:cubicBezTo>
                  <a:pt x="0" y="630211"/>
                  <a:pt x="0" y="630211"/>
                  <a:pt x="0" y="0"/>
                </a:cubicBezTo>
                <a:close/>
              </a:path>
            </a:pathLst>
          </a:custGeom>
          <a:blipFill>
            <a:blip r:embed="rId3">
              <a:duotone>
                <a:schemeClr val="accent4">
                  <a:shade val="45000"/>
                  <a:satMod val="135000"/>
                </a:schemeClr>
                <a:prstClr val="white"/>
              </a:duotone>
              <a:extLst>
                <a:ext uri="{BEBA8EAE-BF5A-486C-A8C5-ECC9F3942E4B}">
                  <a14:imgProps xmlns:a14="http://schemas.microsoft.com/office/drawing/2010/main">
                    <a14:imgLayer r:embed="rId4">
                      <a14:imgEffect>
                        <a14:colorTemperature colorTemp="6300"/>
                      </a14:imgEffect>
                    </a14:imgLayer>
                  </a14:imgProps>
                </a:ext>
              </a:extLst>
            </a:blip>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da-DK" dirty="0"/>
          </a:p>
        </p:txBody>
      </p:sp>
      <p:sp>
        <p:nvSpPr>
          <p:cNvPr id="2" name="Title 1">
            <a:extLst>
              <a:ext uri="{FF2B5EF4-FFF2-40B4-BE49-F238E27FC236}">
                <a16:creationId xmlns:a16="http://schemas.microsoft.com/office/drawing/2014/main" id="{2EF58FD5-3A78-F2E3-586D-02FE6C9C72B2}"/>
              </a:ext>
            </a:extLst>
          </p:cNvPr>
          <p:cNvSpPr>
            <a:spLocks noGrp="1"/>
          </p:cNvSpPr>
          <p:nvPr>
            <p:ph type="title"/>
          </p:nvPr>
        </p:nvSpPr>
        <p:spPr>
          <a:xfrm>
            <a:off x="360363" y="1708425"/>
            <a:ext cx="8801100" cy="3673803"/>
          </a:xfrm>
        </p:spPr>
        <p:txBody>
          <a:bodyPr/>
          <a:lstStyle/>
          <a:p>
            <a:br>
              <a:rPr lang="da-DK" dirty="0"/>
            </a:br>
            <a:br>
              <a:rPr lang="da-DK" dirty="0"/>
            </a:br>
            <a:r>
              <a:rPr lang="da-DK" dirty="0"/>
              <a:t>AI i Gentofte:</a:t>
            </a:r>
            <a:br>
              <a:rPr lang="da-DK" dirty="0"/>
            </a:br>
            <a:r>
              <a:rPr lang="da-DK" dirty="0"/>
              <a:t>Ambition, Etik </a:t>
            </a:r>
            <a:br>
              <a:rPr lang="da-DK" dirty="0"/>
            </a:br>
            <a:r>
              <a:rPr lang="da-DK" dirty="0"/>
              <a:t>og Egnede Områder</a:t>
            </a:r>
            <a:br>
              <a:rPr lang="da-DK" dirty="0"/>
            </a:br>
            <a:endParaRPr lang="da-DK" dirty="0"/>
          </a:p>
        </p:txBody>
      </p:sp>
      <p:sp>
        <p:nvSpPr>
          <p:cNvPr id="9" name="Text Placeholder 8">
            <a:extLst>
              <a:ext uri="{FF2B5EF4-FFF2-40B4-BE49-F238E27FC236}">
                <a16:creationId xmlns:a16="http://schemas.microsoft.com/office/drawing/2014/main" id="{DA2AA9D4-FE22-CF6B-FE4D-2C1F497F106F}"/>
              </a:ext>
            </a:extLst>
          </p:cNvPr>
          <p:cNvSpPr>
            <a:spLocks noGrp="1"/>
          </p:cNvSpPr>
          <p:nvPr>
            <p:ph type="body" sz="quarter" idx="21"/>
          </p:nvPr>
        </p:nvSpPr>
        <p:spPr/>
        <p:txBody>
          <a:bodyPr/>
          <a:lstStyle/>
          <a:p>
            <a:r>
              <a:rPr lang="da-DK" dirty="0"/>
              <a:t>2026</a:t>
            </a:r>
          </a:p>
        </p:txBody>
      </p:sp>
      <p:sp>
        <p:nvSpPr>
          <p:cNvPr id="6" name="Pladsholder til dato 5">
            <a:extLst>
              <a:ext uri="{FF2B5EF4-FFF2-40B4-BE49-F238E27FC236}">
                <a16:creationId xmlns:a16="http://schemas.microsoft.com/office/drawing/2014/main" id="{196A3A00-4F70-8C0B-0923-479652DBA696}"/>
              </a:ext>
              <a:ext uri="{C183D7F6-B498-43B3-948B-1728B52AA6E4}">
                <adec:decorative xmlns:adec="http://schemas.microsoft.com/office/drawing/2017/decorative" val="0"/>
              </a:ext>
            </a:extLst>
          </p:cNvPr>
          <p:cNvSpPr>
            <a:spLocks noGrp="1" noRot="1" noMove="1" noResize="1" noEditPoints="1" noAdjustHandles="1" noChangeArrowheads="1" noChangeShapeType="1"/>
          </p:cNvSpPr>
          <p:nvPr>
            <p:ph type="dt" sz="half" idx="2"/>
          </p:nvPr>
        </p:nvSpPr>
        <p:spPr/>
        <p:txBody>
          <a:bodyPr/>
          <a:lstStyle/>
          <a:p>
            <a:fld id="{45F353C5-EE58-467F-99B2-98F0EAC64F2C}" type="datetime2">
              <a:rPr lang="da-DK" smtClean="0"/>
              <a:pPr/>
              <a:t>29. juni 2026</a:t>
            </a:fld>
            <a:endParaRPr lang="da-DK" dirty="0"/>
          </a:p>
        </p:txBody>
      </p:sp>
      <p:sp>
        <p:nvSpPr>
          <p:cNvPr id="7" name="Pladsholder til sidefod 6">
            <a:extLst>
              <a:ext uri="{FF2B5EF4-FFF2-40B4-BE49-F238E27FC236}">
                <a16:creationId xmlns:a16="http://schemas.microsoft.com/office/drawing/2014/main" id="{190483EE-1AD9-70AC-F636-58EC971084EF}"/>
              </a:ext>
              <a:ext uri="{C183D7F6-B498-43B3-948B-1728B52AA6E4}">
                <adec:decorative xmlns:adec="http://schemas.microsoft.com/office/drawing/2017/decorative" val="0"/>
              </a:ext>
            </a:extLst>
          </p:cNvPr>
          <p:cNvSpPr>
            <a:spLocks noGrp="1" noRot="1" noMove="1" noResize="1" noEditPoints="1" noAdjustHandles="1" noChangeArrowheads="1" noChangeShapeType="1"/>
          </p:cNvSpPr>
          <p:nvPr>
            <p:ph type="ftr" sz="quarter" idx="3"/>
          </p:nvPr>
        </p:nvSpPr>
        <p:spPr/>
        <p:txBody>
          <a:bodyPr/>
          <a:lstStyle/>
          <a:p>
            <a:endParaRPr lang="da-DK" dirty="0"/>
          </a:p>
        </p:txBody>
      </p:sp>
    </p:spTree>
    <p:extLst>
      <p:ext uri="{BB962C8B-B14F-4D97-AF65-F5344CB8AC3E}">
        <p14:creationId xmlns:p14="http://schemas.microsoft.com/office/powerpoint/2010/main" val="29901041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756975-8B14-D480-00AA-8AB72A66204B}"/>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690FC996-0850-7136-5C96-42C442BC1CE4}"/>
              </a:ext>
            </a:extLst>
          </p:cNvPr>
          <p:cNvSpPr>
            <a:spLocks noGrp="1"/>
          </p:cNvSpPr>
          <p:nvPr>
            <p:ph type="title"/>
          </p:nvPr>
        </p:nvSpPr>
        <p:spPr/>
        <p:txBody>
          <a:bodyPr/>
          <a:lstStyle/>
          <a:p>
            <a:r>
              <a:rPr lang="da-DK" dirty="0">
                <a:solidFill>
                  <a:srgbClr val="FF0000"/>
                </a:solidFill>
              </a:rPr>
              <a:t>AI i Gentofte Kommune</a:t>
            </a:r>
          </a:p>
        </p:txBody>
      </p:sp>
      <p:sp>
        <p:nvSpPr>
          <p:cNvPr id="3" name="Pladsholder til indhold 2">
            <a:extLst>
              <a:ext uri="{FF2B5EF4-FFF2-40B4-BE49-F238E27FC236}">
                <a16:creationId xmlns:a16="http://schemas.microsoft.com/office/drawing/2014/main" id="{63173BCE-51AC-1E88-5F58-076930368F63}"/>
              </a:ext>
            </a:extLst>
          </p:cNvPr>
          <p:cNvSpPr>
            <a:spLocks noGrp="1"/>
          </p:cNvSpPr>
          <p:nvPr>
            <p:ph idx="1"/>
          </p:nvPr>
        </p:nvSpPr>
        <p:spPr>
          <a:xfrm>
            <a:off x="1081455" y="1328374"/>
            <a:ext cx="9897238" cy="5035997"/>
          </a:xfrm>
        </p:spPr>
        <p:txBody>
          <a:bodyPr/>
          <a:lstStyle/>
          <a:p>
            <a:pPr marL="0" indent="0">
              <a:buNone/>
            </a:pPr>
            <a:r>
              <a:rPr lang="da-DK" sz="1600" dirty="0"/>
              <a:t>Med udsigt til flere borgere med stigende servicebehov og mangel på arbejdskraft, er der behov for nye løsninger, der kan styrke effektivitet, kvalitet og værdiskabelse for borgere, erhvervsliv og medarbejdere. </a:t>
            </a:r>
          </a:p>
          <a:p>
            <a:pPr marL="0" indent="0">
              <a:buNone/>
            </a:pPr>
            <a:r>
              <a:rPr lang="da-DK" sz="1600" dirty="0"/>
              <a:t>Kunstig intelligens rummer et betydeligt potentiale for at understøtte både kommunal service og medarbejdernes opgaveløsning, men stiller samtidig krav til etikken. Derudover giver både lovgivningen og opgavetyperne forskellige forudsætninger for, hvor hurtigt AI kan anvendes i de forskellige områder af kommunen.</a:t>
            </a:r>
          </a:p>
          <a:p>
            <a:pPr marL="0" indent="0">
              <a:buNone/>
            </a:pPr>
            <a:r>
              <a:rPr lang="da-DK" sz="1600" b="1" dirty="0"/>
              <a:t>Opgaveudvalget for AI i Gentofte Kommune har</a:t>
            </a:r>
          </a:p>
          <a:p>
            <a:pPr marL="270000" lvl="1" indent="0">
              <a:buNone/>
            </a:pPr>
            <a:r>
              <a:rPr lang="da-DK" dirty="0"/>
              <a:t>Formuleret en samlet </a:t>
            </a:r>
            <a:r>
              <a:rPr lang="da-DK" b="1" dirty="0">
                <a:solidFill>
                  <a:schemeClr val="accent4">
                    <a:lumMod val="75000"/>
                  </a:schemeClr>
                </a:solidFill>
              </a:rPr>
              <a:t>AI-ambition</a:t>
            </a:r>
            <a:r>
              <a:rPr lang="da-DK" dirty="0"/>
              <a:t> for langt mere og mere omfattende og indgribende brug af AI, der sætter den nuværende retning for, hvor Gentofte Kommune skal bevæge sig hen.</a:t>
            </a:r>
          </a:p>
          <a:p>
            <a:pPr marL="270000" lvl="1" indent="0">
              <a:buNone/>
            </a:pPr>
            <a:r>
              <a:rPr lang="da-DK" dirty="0"/>
              <a:t>Opstillet </a:t>
            </a:r>
            <a:r>
              <a:rPr lang="da-DK" b="1" dirty="0">
                <a:solidFill>
                  <a:schemeClr val="accent4">
                    <a:lumMod val="75000"/>
                  </a:schemeClr>
                </a:solidFill>
              </a:rPr>
              <a:t>etiske retningslinjer </a:t>
            </a:r>
            <a:r>
              <a:rPr lang="da-DK" dirty="0"/>
              <a:t>for ansvarlig brug af AI, så det bruges med omtanke og guider i tvivlssituationer.</a:t>
            </a:r>
          </a:p>
          <a:p>
            <a:pPr marL="270000" lvl="1" indent="0">
              <a:buNone/>
            </a:pPr>
            <a:r>
              <a:rPr lang="da-DK" dirty="0"/>
              <a:t>Udpeget </a:t>
            </a:r>
            <a:r>
              <a:rPr lang="da-DK" b="1" dirty="0">
                <a:solidFill>
                  <a:schemeClr val="accent4">
                    <a:lumMod val="75000"/>
                  </a:schemeClr>
                </a:solidFill>
              </a:rPr>
              <a:t>egnede områder </a:t>
            </a:r>
            <a:r>
              <a:rPr lang="da-DK" dirty="0"/>
              <a:t>for ibrugtagning af AI, som skal inspirere til at bruge AI forskellige steder i kommunen.</a:t>
            </a:r>
          </a:p>
          <a:p>
            <a:pPr marL="0" indent="0">
              <a:buNone/>
            </a:pPr>
            <a:r>
              <a:rPr lang="da-DK" sz="1600" dirty="0"/>
              <a:t>AI udvikler sig både hurtigt og uforudsigeligt. Derfor vil vi løbende evaluere både ambition, etiske retningslinjer og egnede områder for at sikre, at de er tidssvarende og fortsat lever op til ambitionen om, at Gentofte Kommune er blandt de førende kommuner i brugen af AI.</a:t>
            </a:r>
          </a:p>
          <a:p>
            <a:pPr marL="0" indent="0">
              <a:buNone/>
            </a:pPr>
            <a:endParaRPr lang="da-DK" sz="1600" b="1" dirty="0"/>
          </a:p>
          <a:p>
            <a:pPr marL="270000" lvl="1" indent="0">
              <a:buNone/>
            </a:pPr>
            <a:endParaRPr lang="da-DK" sz="1400" dirty="0"/>
          </a:p>
        </p:txBody>
      </p:sp>
      <p:sp>
        <p:nvSpPr>
          <p:cNvPr id="6" name="Pladsholder til sidefod 5">
            <a:extLst>
              <a:ext uri="{FF2B5EF4-FFF2-40B4-BE49-F238E27FC236}">
                <a16:creationId xmlns:a16="http://schemas.microsoft.com/office/drawing/2014/main" id="{5D551060-6618-16EC-0D90-611ECEE05A10}"/>
              </a:ext>
            </a:extLst>
          </p:cNvPr>
          <p:cNvSpPr>
            <a:spLocks noGrp="1"/>
          </p:cNvSpPr>
          <p:nvPr>
            <p:ph type="ftr" sz="quarter" idx="11"/>
          </p:nvPr>
        </p:nvSpPr>
        <p:spPr/>
        <p:txBody>
          <a:bodyPr/>
          <a:lstStyle/>
          <a:p>
            <a:endParaRPr lang="da-DK" dirty="0"/>
          </a:p>
        </p:txBody>
      </p:sp>
      <p:sp>
        <p:nvSpPr>
          <p:cNvPr id="7" name="Pladsholder til slidenummer 6">
            <a:extLst>
              <a:ext uri="{FF2B5EF4-FFF2-40B4-BE49-F238E27FC236}">
                <a16:creationId xmlns:a16="http://schemas.microsoft.com/office/drawing/2014/main" id="{844E454B-ADF0-2257-F714-82C73CA9E47B}"/>
              </a:ext>
            </a:extLst>
          </p:cNvPr>
          <p:cNvSpPr>
            <a:spLocks noGrp="1"/>
          </p:cNvSpPr>
          <p:nvPr>
            <p:ph type="sldNum" sz="quarter" idx="12"/>
          </p:nvPr>
        </p:nvSpPr>
        <p:spPr/>
        <p:txBody>
          <a:bodyPr/>
          <a:lstStyle/>
          <a:p>
            <a:r>
              <a:rPr lang="da-DK" dirty="0"/>
              <a:t>Side </a:t>
            </a:r>
            <a:fld id="{24FE9190-32A4-4142-B974-51D02F8446C9}" type="slidenum">
              <a:rPr lang="da-DK" smtClean="0"/>
              <a:pPr/>
              <a:t>2</a:t>
            </a:fld>
            <a:endParaRPr lang="da-DK" dirty="0"/>
          </a:p>
        </p:txBody>
      </p:sp>
      <p:sp>
        <p:nvSpPr>
          <p:cNvPr id="5" name="Pladsholder til dato 4">
            <a:extLst>
              <a:ext uri="{FF2B5EF4-FFF2-40B4-BE49-F238E27FC236}">
                <a16:creationId xmlns:a16="http://schemas.microsoft.com/office/drawing/2014/main" id="{ECF1DC35-7C38-2119-11C9-1F8BB41C8550}"/>
              </a:ext>
            </a:extLst>
          </p:cNvPr>
          <p:cNvSpPr>
            <a:spLocks noGrp="1"/>
          </p:cNvSpPr>
          <p:nvPr>
            <p:ph type="dt" sz="half" idx="10"/>
          </p:nvPr>
        </p:nvSpPr>
        <p:spPr/>
        <p:txBody>
          <a:bodyPr/>
          <a:lstStyle/>
          <a:p>
            <a:fld id="{1076B420-EF0F-440D-8B18-2C468B1DDAA1}" type="datetime2">
              <a:rPr lang="da-DK" smtClean="0"/>
              <a:t>29. juni 2026</a:t>
            </a:fld>
            <a:endParaRPr lang="da-DK" dirty="0"/>
          </a:p>
        </p:txBody>
      </p:sp>
    </p:spTree>
    <p:extLst>
      <p:ext uri="{BB962C8B-B14F-4D97-AF65-F5344CB8AC3E}">
        <p14:creationId xmlns:p14="http://schemas.microsoft.com/office/powerpoint/2010/main" val="37936096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8C1A74-2864-2763-BD69-5393C64E6E33}"/>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AA6A2623-83CF-94FB-2F62-7B07B4395611}"/>
              </a:ext>
            </a:extLst>
          </p:cNvPr>
          <p:cNvSpPr>
            <a:spLocks noGrp="1"/>
          </p:cNvSpPr>
          <p:nvPr>
            <p:ph type="title"/>
          </p:nvPr>
        </p:nvSpPr>
        <p:spPr>
          <a:xfrm>
            <a:off x="790574" y="1624985"/>
            <a:ext cx="10606087" cy="2635729"/>
          </a:xfrm>
        </p:spPr>
        <p:txBody>
          <a:bodyPr/>
          <a:lstStyle/>
          <a:p>
            <a:r>
              <a:rPr lang="da-DK" sz="1600" dirty="0"/>
              <a:t>Gentofte Kommunes AI-Ambition</a:t>
            </a:r>
            <a:br>
              <a:rPr lang="da-DK" sz="6000" dirty="0"/>
            </a:br>
            <a:r>
              <a:rPr lang="da-DK" sz="6600" dirty="0"/>
              <a:t>Nærvær, faglighed og høj kvalitet</a:t>
            </a:r>
            <a:endParaRPr lang="da-DK" sz="6000" strike="sngStrike" dirty="0"/>
          </a:p>
        </p:txBody>
      </p:sp>
      <p:sp>
        <p:nvSpPr>
          <p:cNvPr id="9" name="Date Placeholder 8">
            <a:extLst>
              <a:ext uri="{FF2B5EF4-FFF2-40B4-BE49-F238E27FC236}">
                <a16:creationId xmlns:a16="http://schemas.microsoft.com/office/drawing/2014/main" id="{85172624-D3F6-4924-0530-61E8650C11B1}"/>
              </a:ext>
            </a:extLst>
          </p:cNvPr>
          <p:cNvSpPr>
            <a:spLocks noGrp="1"/>
          </p:cNvSpPr>
          <p:nvPr>
            <p:ph type="dt" sz="half" idx="10"/>
          </p:nvPr>
        </p:nvSpPr>
        <p:spPr/>
        <p:txBody>
          <a:bodyPr/>
          <a:lstStyle/>
          <a:p>
            <a:fld id="{264119C3-6EB1-4E24-AF0C-749C2BDD5B55}" type="datetime2">
              <a:rPr lang="da-DK" smtClean="0"/>
              <a:t>29. juni 2026</a:t>
            </a:fld>
            <a:endParaRPr lang="da-DK" dirty="0"/>
          </a:p>
        </p:txBody>
      </p:sp>
      <p:sp>
        <p:nvSpPr>
          <p:cNvPr id="7" name="Footer Placeholder 6">
            <a:extLst>
              <a:ext uri="{FF2B5EF4-FFF2-40B4-BE49-F238E27FC236}">
                <a16:creationId xmlns:a16="http://schemas.microsoft.com/office/drawing/2014/main" id="{A1E1B365-E77B-CCF7-686E-F6BC9ADCD2B9}"/>
              </a:ext>
            </a:extLst>
          </p:cNvPr>
          <p:cNvSpPr>
            <a:spLocks noGrp="1"/>
          </p:cNvSpPr>
          <p:nvPr>
            <p:ph type="ftr" sz="quarter" idx="11"/>
          </p:nvPr>
        </p:nvSpPr>
        <p:spPr/>
        <p:txBody>
          <a:bodyPr/>
          <a:lstStyle/>
          <a:p>
            <a:endParaRPr lang="da-DK" dirty="0"/>
          </a:p>
        </p:txBody>
      </p:sp>
      <p:sp>
        <p:nvSpPr>
          <p:cNvPr id="8" name="Slide Number Placeholder 7">
            <a:extLst>
              <a:ext uri="{FF2B5EF4-FFF2-40B4-BE49-F238E27FC236}">
                <a16:creationId xmlns:a16="http://schemas.microsoft.com/office/drawing/2014/main" id="{EEE4593A-DDA3-13CB-392D-7C9C364F7889}"/>
              </a:ext>
            </a:extLst>
          </p:cNvPr>
          <p:cNvSpPr>
            <a:spLocks noGrp="1"/>
          </p:cNvSpPr>
          <p:nvPr>
            <p:ph type="sldNum" sz="quarter" idx="12"/>
          </p:nvPr>
        </p:nvSpPr>
        <p:spPr/>
        <p:txBody>
          <a:bodyPr/>
          <a:lstStyle/>
          <a:p>
            <a:fld id="{24C8C45C-947F-4981-8B3F-4F32E973C901}" type="slidenum">
              <a:rPr lang="da-DK" smtClean="0"/>
              <a:pPr/>
              <a:t>3</a:t>
            </a:fld>
            <a:endParaRPr lang="da-DK" dirty="0"/>
          </a:p>
        </p:txBody>
      </p:sp>
      <p:sp>
        <p:nvSpPr>
          <p:cNvPr id="2" name="Title 9">
            <a:extLst>
              <a:ext uri="{FF2B5EF4-FFF2-40B4-BE49-F238E27FC236}">
                <a16:creationId xmlns:a16="http://schemas.microsoft.com/office/drawing/2014/main" id="{2522AB9F-5990-FBA5-4184-3ECA1F6A597D}"/>
              </a:ext>
            </a:extLst>
          </p:cNvPr>
          <p:cNvSpPr txBox="1">
            <a:spLocks/>
          </p:cNvSpPr>
          <p:nvPr/>
        </p:nvSpPr>
        <p:spPr>
          <a:xfrm>
            <a:off x="790573" y="3585813"/>
            <a:ext cx="10606087" cy="2564091"/>
          </a:xfrm>
          <a:prstGeom prst="rect">
            <a:avLst/>
          </a:prstGeom>
        </p:spPr>
        <p:txBody>
          <a:bodyPr vert="horz" lIns="0" tIns="0" rIns="0" bIns="0" rtlCol="0" anchor="t" anchorCtr="0">
            <a:noAutofit/>
          </a:bodyPr>
          <a:lstStyle>
            <a:lvl1pPr algn="l" defTabSz="914400" rtl="0" eaLnBrk="1" latinLnBrk="0" hangingPunct="1">
              <a:lnSpc>
                <a:spcPct val="83000"/>
              </a:lnSpc>
              <a:spcBef>
                <a:spcPct val="0"/>
              </a:spcBef>
              <a:buNone/>
              <a:defRPr sz="5000" kern="1200">
                <a:solidFill>
                  <a:schemeClr val="bg1"/>
                </a:solidFill>
                <a:latin typeface="+mj-lt"/>
                <a:ea typeface="+mj-ea"/>
                <a:cs typeface="+mj-cs"/>
              </a:defRPr>
            </a:lvl1pPr>
          </a:lstStyle>
          <a:p>
            <a:r>
              <a:rPr lang="da-DK" sz="2000" dirty="0"/>
              <a:t>Gentofte Kommune ønsker at være blandt de førende kommuner i Danmark til at bruge AI ambitiøst og ansvarligt til gavn for borgere, virksomheder og medarbejdere.</a:t>
            </a:r>
          </a:p>
          <a:p>
            <a:endParaRPr lang="da-DK" sz="2000" dirty="0"/>
          </a:p>
          <a:p>
            <a:r>
              <a:rPr lang="da-DK" sz="2000" dirty="0"/>
              <a:t>Vi bruger AI til at frigøre tid fra rutineopgaver, forbedre og forenkle arbejdsgange og opgaveløsning, så medarbejdere kan fokusere på at møde borgere og virksomheder med nærvær, faglighed og høj kvalitet.</a:t>
            </a:r>
          </a:p>
          <a:p>
            <a:endParaRPr lang="da-DK" sz="2000" dirty="0"/>
          </a:p>
          <a:p>
            <a:r>
              <a:rPr lang="da-DK" sz="2000" dirty="0"/>
              <a:t>Vi jagter potentialer ved at bruge AI, og anvender altid AI med omtanke.</a:t>
            </a:r>
          </a:p>
          <a:p>
            <a:endParaRPr lang="da-DK" sz="2000" dirty="0"/>
          </a:p>
          <a:p>
            <a:endParaRPr lang="da-DK" sz="2000" dirty="0"/>
          </a:p>
          <a:p>
            <a:endParaRPr lang="da-DK" sz="2000" dirty="0"/>
          </a:p>
          <a:p>
            <a:endParaRPr lang="da-DK" sz="2000" dirty="0"/>
          </a:p>
          <a:p>
            <a:endParaRPr lang="da-DK" sz="2000" dirty="0"/>
          </a:p>
        </p:txBody>
      </p:sp>
    </p:spTree>
    <p:extLst>
      <p:ext uri="{BB962C8B-B14F-4D97-AF65-F5344CB8AC3E}">
        <p14:creationId xmlns:p14="http://schemas.microsoft.com/office/powerpoint/2010/main" val="24633736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662B3F-B4AE-28B9-2045-E2C99E8BFED1}"/>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98B6357A-0D88-DDCB-F13F-440AADB8A298}"/>
              </a:ext>
            </a:extLst>
          </p:cNvPr>
          <p:cNvSpPr>
            <a:spLocks noGrp="1"/>
          </p:cNvSpPr>
          <p:nvPr>
            <p:ph type="title"/>
          </p:nvPr>
        </p:nvSpPr>
        <p:spPr>
          <a:xfrm>
            <a:off x="790575" y="1637511"/>
            <a:ext cx="3706269" cy="4173354"/>
          </a:xfrm>
        </p:spPr>
        <p:txBody>
          <a:bodyPr/>
          <a:lstStyle/>
          <a:p>
            <a:r>
              <a:rPr lang="da-DK" sz="5400" b="1" dirty="0"/>
              <a:t>AI-etiske retningslinjer</a:t>
            </a:r>
            <a:br>
              <a:rPr lang="da-DK" sz="5400" b="1" dirty="0"/>
            </a:br>
            <a:br>
              <a:rPr lang="da-DK" sz="5400" b="1" dirty="0"/>
            </a:br>
            <a:r>
              <a:rPr lang="da-DK" sz="2000" dirty="0"/>
              <a:t>Gentofte Kommune overholder selvfølgelig lovgivningen på området. </a:t>
            </a:r>
            <a:br>
              <a:rPr lang="da-DK" sz="2000" dirty="0"/>
            </a:br>
            <a:br>
              <a:rPr lang="da-DK" sz="2000" dirty="0"/>
            </a:br>
            <a:r>
              <a:rPr lang="da-DK" sz="2000" dirty="0"/>
              <a:t>De etiske retningslinjer hænger indbyrdes sammen og guider os til at bruge AI ordentligt og ansvarligt – og med mennesket først. </a:t>
            </a:r>
            <a:endParaRPr lang="da-DK" sz="11500" dirty="0"/>
          </a:p>
        </p:txBody>
      </p:sp>
      <p:sp>
        <p:nvSpPr>
          <p:cNvPr id="9" name="Date Placeholder 8">
            <a:extLst>
              <a:ext uri="{FF2B5EF4-FFF2-40B4-BE49-F238E27FC236}">
                <a16:creationId xmlns:a16="http://schemas.microsoft.com/office/drawing/2014/main" id="{025450A9-5B78-E52D-366C-DB9F48D53929}"/>
              </a:ext>
            </a:extLst>
          </p:cNvPr>
          <p:cNvSpPr>
            <a:spLocks noGrp="1"/>
          </p:cNvSpPr>
          <p:nvPr>
            <p:ph type="dt" sz="half" idx="10"/>
          </p:nvPr>
        </p:nvSpPr>
        <p:spPr>
          <a:xfrm>
            <a:off x="0" y="7150237"/>
            <a:ext cx="0" cy="0"/>
          </a:xfrm>
        </p:spPr>
        <p:txBody>
          <a:bodyPr/>
          <a:lstStyle/>
          <a:p>
            <a:fld id="{264119C3-6EB1-4E24-AF0C-749C2BDD5B55}" type="datetime2">
              <a:rPr lang="da-DK" smtClean="0"/>
              <a:t>29. juni 2026</a:t>
            </a:fld>
            <a:endParaRPr lang="da-DK" dirty="0"/>
          </a:p>
        </p:txBody>
      </p:sp>
      <p:pic>
        <p:nvPicPr>
          <p:cNvPr id="6" name="Grafik 5" descr="Kvinde med massiv udfyldning">
            <a:extLst>
              <a:ext uri="{FF2B5EF4-FFF2-40B4-BE49-F238E27FC236}">
                <a16:creationId xmlns:a16="http://schemas.microsoft.com/office/drawing/2014/main" id="{82A80E2C-2AFA-0F60-2215-2DF8A0A45647}"/>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7058385" y="2784737"/>
            <a:ext cx="1462956" cy="1462956"/>
          </a:xfrm>
          <a:prstGeom prst="rect">
            <a:avLst/>
          </a:prstGeom>
        </p:spPr>
      </p:pic>
      <p:sp>
        <p:nvSpPr>
          <p:cNvPr id="8" name="Slide Number Placeholder 7">
            <a:extLst>
              <a:ext uri="{FF2B5EF4-FFF2-40B4-BE49-F238E27FC236}">
                <a16:creationId xmlns:a16="http://schemas.microsoft.com/office/drawing/2014/main" id="{D141BD3E-E1D2-E9F8-4A0E-BB625497AFD8}"/>
              </a:ext>
            </a:extLst>
          </p:cNvPr>
          <p:cNvSpPr>
            <a:spLocks noGrp="1"/>
          </p:cNvSpPr>
          <p:nvPr>
            <p:ph type="sldNum" sz="quarter" idx="12"/>
          </p:nvPr>
        </p:nvSpPr>
        <p:spPr>
          <a:xfrm>
            <a:off x="9828017" y="6443499"/>
            <a:ext cx="1587499" cy="180000"/>
          </a:xfrm>
        </p:spPr>
        <p:txBody>
          <a:bodyPr/>
          <a:lstStyle/>
          <a:p>
            <a:fld id="{24C8C45C-947F-4981-8B3F-4F32E973C901}" type="slidenum">
              <a:rPr lang="da-DK" smtClean="0"/>
              <a:pPr/>
              <a:t>4</a:t>
            </a:fld>
            <a:endParaRPr lang="da-DK" dirty="0"/>
          </a:p>
        </p:txBody>
      </p:sp>
      <p:graphicFrame>
        <p:nvGraphicFramePr>
          <p:cNvPr id="2" name="Diagram 1" descr="Bobler der er forbundet med de etiske retningslinjer. et menneske er placeret i midten">
            <a:extLst>
              <a:ext uri="{FF2B5EF4-FFF2-40B4-BE49-F238E27FC236}">
                <a16:creationId xmlns:a16="http://schemas.microsoft.com/office/drawing/2014/main" id="{88BFC89C-EC31-78A5-8F56-9553338D0E2F}"/>
              </a:ext>
            </a:extLst>
          </p:cNvPr>
          <p:cNvGraphicFramePr/>
          <p:nvPr>
            <p:extLst>
              <p:ext uri="{D42A27DB-BD31-4B8C-83A1-F6EECF244321}">
                <p14:modId xmlns:p14="http://schemas.microsoft.com/office/powerpoint/2010/main" val="2013118463"/>
              </p:ext>
            </p:extLst>
          </p:nvPr>
        </p:nvGraphicFramePr>
        <p:xfrm>
          <a:off x="3508131" y="526738"/>
          <a:ext cx="8683869" cy="58862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Bue 2">
            <a:extLst>
              <a:ext uri="{FF2B5EF4-FFF2-40B4-BE49-F238E27FC236}">
                <a16:creationId xmlns:a16="http://schemas.microsoft.com/office/drawing/2014/main" id="{A514D7D4-6B51-1FEA-71FE-B929E8F21AA6}"/>
              </a:ext>
              <a:ext uri="{C183D7F6-B498-43B3-948B-1728B52AA6E4}">
                <adec:decorative xmlns:adec="http://schemas.microsoft.com/office/drawing/2017/decorative" val="1"/>
              </a:ext>
            </a:extLst>
          </p:cNvPr>
          <p:cNvSpPr/>
          <p:nvPr/>
        </p:nvSpPr>
        <p:spPr>
          <a:xfrm rot="16373642">
            <a:off x="6384622" y="1001294"/>
            <a:ext cx="914400" cy="914400"/>
          </a:xfrm>
          <a:prstGeom prst="arc">
            <a:avLst/>
          </a:prstGeom>
          <a:ln w="19050">
            <a:solidFill>
              <a:srgbClr val="FFFF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a-DK"/>
          </a:p>
        </p:txBody>
      </p:sp>
      <p:sp>
        <p:nvSpPr>
          <p:cNvPr id="11" name="Bue 10">
            <a:extLst>
              <a:ext uri="{FF2B5EF4-FFF2-40B4-BE49-F238E27FC236}">
                <a16:creationId xmlns:a16="http://schemas.microsoft.com/office/drawing/2014/main" id="{5C995460-99F7-A676-36FB-23C88CEB2335}"/>
              </a:ext>
              <a:ext uri="{C183D7F6-B498-43B3-948B-1728B52AA6E4}">
                <adec:decorative xmlns:adec="http://schemas.microsoft.com/office/drawing/2017/decorative" val="1"/>
              </a:ext>
            </a:extLst>
          </p:cNvPr>
          <p:cNvSpPr/>
          <p:nvPr/>
        </p:nvSpPr>
        <p:spPr>
          <a:xfrm rot="13775642">
            <a:off x="5153133" y="3059015"/>
            <a:ext cx="914400" cy="914400"/>
          </a:xfrm>
          <a:prstGeom prst="arc">
            <a:avLst/>
          </a:prstGeom>
          <a:ln w="19050">
            <a:solidFill>
              <a:srgbClr val="FFFF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a-DK"/>
          </a:p>
        </p:txBody>
      </p:sp>
      <p:sp>
        <p:nvSpPr>
          <p:cNvPr id="16" name="Bue 15">
            <a:extLst>
              <a:ext uri="{FF2B5EF4-FFF2-40B4-BE49-F238E27FC236}">
                <a16:creationId xmlns:a16="http://schemas.microsoft.com/office/drawing/2014/main" id="{D9BB84B7-4372-6E49-83C0-2470EC94FDC7}"/>
              </a:ext>
              <a:ext uri="{C183D7F6-B498-43B3-948B-1728B52AA6E4}">
                <adec:decorative xmlns:adec="http://schemas.microsoft.com/office/drawing/2017/decorative" val="1"/>
              </a:ext>
            </a:extLst>
          </p:cNvPr>
          <p:cNvSpPr/>
          <p:nvPr/>
        </p:nvSpPr>
        <p:spPr>
          <a:xfrm rot="10156775">
            <a:off x="6304654" y="4992993"/>
            <a:ext cx="914400" cy="914400"/>
          </a:xfrm>
          <a:prstGeom prst="arc">
            <a:avLst/>
          </a:prstGeom>
          <a:ln w="19050">
            <a:solidFill>
              <a:srgbClr val="FFFF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a-DK"/>
          </a:p>
        </p:txBody>
      </p:sp>
      <p:sp>
        <p:nvSpPr>
          <p:cNvPr id="17" name="Bue 16">
            <a:extLst>
              <a:ext uri="{FF2B5EF4-FFF2-40B4-BE49-F238E27FC236}">
                <a16:creationId xmlns:a16="http://schemas.microsoft.com/office/drawing/2014/main" id="{D9273289-4401-FBCF-EEB1-AF3E91859824}"/>
              </a:ext>
              <a:ext uri="{C183D7F6-B498-43B3-948B-1728B52AA6E4}">
                <adec:decorative xmlns:adec="http://schemas.microsoft.com/office/drawing/2017/decorative" val="1"/>
              </a:ext>
            </a:extLst>
          </p:cNvPr>
          <p:cNvSpPr/>
          <p:nvPr/>
        </p:nvSpPr>
        <p:spPr>
          <a:xfrm rot="6038634">
            <a:off x="8476411" y="4992504"/>
            <a:ext cx="914400" cy="914400"/>
          </a:xfrm>
          <a:prstGeom prst="arc">
            <a:avLst/>
          </a:prstGeom>
          <a:ln w="19050">
            <a:solidFill>
              <a:srgbClr val="FFFF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a-DK"/>
          </a:p>
        </p:txBody>
      </p:sp>
      <p:sp>
        <p:nvSpPr>
          <p:cNvPr id="22" name="Bue 21">
            <a:extLst>
              <a:ext uri="{FF2B5EF4-FFF2-40B4-BE49-F238E27FC236}">
                <a16:creationId xmlns:a16="http://schemas.microsoft.com/office/drawing/2014/main" id="{34AC032A-48DA-ADEA-F99D-493286E5292E}"/>
              </a:ext>
              <a:ext uri="{C183D7F6-B498-43B3-948B-1728B52AA6E4}">
                <adec:decorative xmlns:adec="http://schemas.microsoft.com/office/drawing/2017/decorative" val="1"/>
              </a:ext>
            </a:extLst>
          </p:cNvPr>
          <p:cNvSpPr/>
          <p:nvPr/>
        </p:nvSpPr>
        <p:spPr>
          <a:xfrm rot="3117223">
            <a:off x="9647988" y="2936754"/>
            <a:ext cx="914400" cy="914400"/>
          </a:xfrm>
          <a:prstGeom prst="arc">
            <a:avLst/>
          </a:prstGeom>
          <a:ln w="19050">
            <a:solidFill>
              <a:srgbClr val="FFFF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a-DK"/>
          </a:p>
        </p:txBody>
      </p:sp>
      <p:sp>
        <p:nvSpPr>
          <p:cNvPr id="23" name="Bue 22">
            <a:extLst>
              <a:ext uri="{FF2B5EF4-FFF2-40B4-BE49-F238E27FC236}">
                <a16:creationId xmlns:a16="http://schemas.microsoft.com/office/drawing/2014/main" id="{35FFEAD1-A028-D61A-6E77-4F1732BFDA0D}"/>
              </a:ext>
              <a:ext uri="{C183D7F6-B498-43B3-948B-1728B52AA6E4}">
                <adec:decorative xmlns:adec="http://schemas.microsoft.com/office/drawing/2017/decorative" val="1"/>
              </a:ext>
            </a:extLst>
          </p:cNvPr>
          <p:cNvSpPr/>
          <p:nvPr/>
        </p:nvSpPr>
        <p:spPr>
          <a:xfrm rot="21326344">
            <a:off x="8416411" y="1009205"/>
            <a:ext cx="914400" cy="914400"/>
          </a:xfrm>
          <a:prstGeom prst="arc">
            <a:avLst/>
          </a:prstGeom>
          <a:ln w="19050">
            <a:solidFill>
              <a:srgbClr val="FFFF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a-DK"/>
          </a:p>
        </p:txBody>
      </p:sp>
    </p:spTree>
    <p:extLst>
      <p:ext uri="{BB962C8B-B14F-4D97-AF65-F5344CB8AC3E}">
        <p14:creationId xmlns:p14="http://schemas.microsoft.com/office/powerpoint/2010/main" val="5125003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34C732-BE3E-5F13-8B4D-4FBB4B0C4EC5}"/>
            </a:ext>
          </a:extLst>
        </p:cNvPr>
        <p:cNvGrpSpPr/>
        <p:nvPr/>
      </p:nvGrpSpPr>
      <p:grpSpPr>
        <a:xfrm>
          <a:off x="0" y="0"/>
          <a:ext cx="0" cy="0"/>
          <a:chOff x="0" y="0"/>
          <a:chExt cx="0" cy="0"/>
        </a:xfrm>
      </p:grpSpPr>
      <p:sp>
        <p:nvSpPr>
          <p:cNvPr id="2" name="Rektangel: afrundede hjørner 1">
            <a:extLst>
              <a:ext uri="{FF2B5EF4-FFF2-40B4-BE49-F238E27FC236}">
                <a16:creationId xmlns:a16="http://schemas.microsoft.com/office/drawing/2014/main" id="{CCA53708-452A-C4A7-D211-988A79F7D07E}"/>
              </a:ext>
              <a:ext uri="{C183D7F6-B498-43B3-948B-1728B52AA6E4}">
                <adec:decorative xmlns:adec="http://schemas.microsoft.com/office/drawing/2017/decorative" val="1"/>
              </a:ext>
            </a:extLst>
          </p:cNvPr>
          <p:cNvSpPr/>
          <p:nvPr/>
        </p:nvSpPr>
        <p:spPr>
          <a:xfrm>
            <a:off x="602731" y="1216059"/>
            <a:ext cx="11220674" cy="1877337"/>
          </a:xfrm>
          <a:prstGeom prst="roundRect">
            <a:avLst/>
          </a:prstGeom>
          <a:solidFill>
            <a:schemeClr val="accent5">
              <a:lumMod val="40000"/>
              <a:lumOff val="6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tIns="72000" rIns="144000" bIns="72000" rtlCol="0" anchor="ctr"/>
          <a:lstStyle/>
          <a:p>
            <a:pPr algn="ctr">
              <a:lnSpc>
                <a:spcPct val="110000"/>
              </a:lnSpc>
            </a:pPr>
            <a:endParaRPr lang="da-DK" sz="1500" noProof="0" dirty="0" err="1"/>
          </a:p>
        </p:txBody>
      </p:sp>
      <p:sp>
        <p:nvSpPr>
          <p:cNvPr id="10" name="Title 9">
            <a:extLst>
              <a:ext uri="{FF2B5EF4-FFF2-40B4-BE49-F238E27FC236}">
                <a16:creationId xmlns:a16="http://schemas.microsoft.com/office/drawing/2014/main" id="{EEABAE4E-9255-3A89-8546-16A78DDD658B}"/>
              </a:ext>
            </a:extLst>
          </p:cNvPr>
          <p:cNvSpPr>
            <a:spLocks noGrp="1"/>
          </p:cNvSpPr>
          <p:nvPr>
            <p:ph type="title"/>
          </p:nvPr>
        </p:nvSpPr>
        <p:spPr>
          <a:xfrm>
            <a:off x="790575" y="676502"/>
            <a:ext cx="10798695" cy="1317865"/>
          </a:xfrm>
        </p:spPr>
        <p:txBody>
          <a:bodyPr/>
          <a:lstStyle/>
          <a:p>
            <a:r>
              <a:rPr lang="da-DK" dirty="0"/>
              <a:t>Idéer til egnede områder</a:t>
            </a:r>
            <a:r>
              <a:rPr lang="da-DK" sz="4000" dirty="0"/>
              <a:t> </a:t>
            </a:r>
            <a:br>
              <a:rPr lang="da-DK" dirty="0"/>
            </a:br>
            <a:r>
              <a:rPr lang="da-DK" sz="1800" dirty="0"/>
              <a:t>Mulighederne med AI er mange og forventes at blive en del af opgaveløsningen i alle fagområder. Der arbejdes allerede med AI på flere områder. Opgaveudvalget har peget på en række idéer, der kan supplere opgaveløsningen i de forskellige fagområder. Idéerne bruges til inspiration for Gentofte Kommunes fortsatte arbejde med AI. </a:t>
            </a:r>
            <a:endParaRPr lang="da-DK" sz="3200" dirty="0">
              <a:highlight>
                <a:srgbClr val="FF00FF"/>
              </a:highlight>
            </a:endParaRPr>
          </a:p>
        </p:txBody>
      </p:sp>
      <p:sp>
        <p:nvSpPr>
          <p:cNvPr id="9" name="Date Placeholder 8">
            <a:extLst>
              <a:ext uri="{FF2B5EF4-FFF2-40B4-BE49-F238E27FC236}">
                <a16:creationId xmlns:a16="http://schemas.microsoft.com/office/drawing/2014/main" id="{E27139DF-FFD1-DE24-6D41-E6F5B6661B87}"/>
              </a:ext>
            </a:extLst>
          </p:cNvPr>
          <p:cNvSpPr>
            <a:spLocks noGrp="1"/>
          </p:cNvSpPr>
          <p:nvPr>
            <p:ph type="dt" sz="half" idx="10"/>
          </p:nvPr>
        </p:nvSpPr>
        <p:spPr/>
        <p:txBody>
          <a:bodyPr/>
          <a:lstStyle/>
          <a:p>
            <a:fld id="{264119C3-6EB1-4E24-AF0C-749C2BDD5B55}" type="datetime2">
              <a:rPr lang="da-DK" smtClean="0"/>
              <a:t>29. juni 2026</a:t>
            </a:fld>
            <a:endParaRPr lang="da-DK" dirty="0"/>
          </a:p>
        </p:txBody>
      </p:sp>
      <p:sp>
        <p:nvSpPr>
          <p:cNvPr id="7" name="Footer Placeholder 6">
            <a:extLst>
              <a:ext uri="{FF2B5EF4-FFF2-40B4-BE49-F238E27FC236}">
                <a16:creationId xmlns:a16="http://schemas.microsoft.com/office/drawing/2014/main" id="{3020779A-29D9-E3FF-BA9A-E4D70E2F182C}"/>
              </a:ext>
            </a:extLst>
          </p:cNvPr>
          <p:cNvSpPr>
            <a:spLocks noGrp="1"/>
          </p:cNvSpPr>
          <p:nvPr>
            <p:ph type="ftr" sz="quarter" idx="11"/>
          </p:nvPr>
        </p:nvSpPr>
        <p:spPr/>
        <p:txBody>
          <a:bodyPr/>
          <a:lstStyle/>
          <a:p>
            <a:endParaRPr lang="da-DK" dirty="0"/>
          </a:p>
        </p:txBody>
      </p:sp>
      <p:sp>
        <p:nvSpPr>
          <p:cNvPr id="8" name="Slide Number Placeholder 7">
            <a:extLst>
              <a:ext uri="{FF2B5EF4-FFF2-40B4-BE49-F238E27FC236}">
                <a16:creationId xmlns:a16="http://schemas.microsoft.com/office/drawing/2014/main" id="{E18399A2-2491-F34F-7119-68CA2D3E48A2}"/>
              </a:ext>
            </a:extLst>
          </p:cNvPr>
          <p:cNvSpPr>
            <a:spLocks noGrp="1"/>
          </p:cNvSpPr>
          <p:nvPr>
            <p:ph type="sldNum" sz="quarter" idx="12"/>
          </p:nvPr>
        </p:nvSpPr>
        <p:spPr/>
        <p:txBody>
          <a:bodyPr/>
          <a:lstStyle/>
          <a:p>
            <a:fld id="{24C8C45C-947F-4981-8B3F-4F32E973C901}" type="slidenum">
              <a:rPr lang="da-DK" smtClean="0"/>
              <a:pPr/>
              <a:t>5</a:t>
            </a:fld>
            <a:endParaRPr lang="da-DK" dirty="0"/>
          </a:p>
        </p:txBody>
      </p:sp>
      <p:graphicFrame>
        <p:nvGraphicFramePr>
          <p:cNvPr id="3" name="Diagram 2" descr="Der er ikoner for hver overskkrift. talebobler for demokrati og dialog. person med headset til borgere. cirke med pile til intenrt arbejde. dokumentmappe med lup til smidig og smart dokumentation. en lyspære til nye muligheder.">
            <a:extLst>
              <a:ext uri="{FF2B5EF4-FFF2-40B4-BE49-F238E27FC236}">
                <a16:creationId xmlns:a16="http://schemas.microsoft.com/office/drawing/2014/main" id="{2983805B-2BDE-89BC-20F4-29E38A39989C}"/>
              </a:ext>
            </a:extLst>
          </p:cNvPr>
          <p:cNvGraphicFramePr/>
          <p:nvPr>
            <p:extLst>
              <p:ext uri="{D42A27DB-BD31-4B8C-83A1-F6EECF244321}">
                <p14:modId xmlns:p14="http://schemas.microsoft.com/office/powerpoint/2010/main" val="227666024"/>
              </p:ext>
            </p:extLst>
          </p:nvPr>
        </p:nvGraphicFramePr>
        <p:xfrm>
          <a:off x="715334" y="2159000"/>
          <a:ext cx="10910608" cy="4597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040810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53DD01-81C6-3AA5-0900-25BF2CD5199F}"/>
            </a:ext>
          </a:extLst>
        </p:cNvPr>
        <p:cNvGrpSpPr/>
        <p:nvPr/>
      </p:nvGrpSpPr>
      <p:grpSpPr>
        <a:xfrm>
          <a:off x="0" y="0"/>
          <a:ext cx="0" cy="0"/>
          <a:chOff x="0" y="0"/>
          <a:chExt cx="0" cy="0"/>
        </a:xfrm>
      </p:grpSpPr>
      <p:sp>
        <p:nvSpPr>
          <p:cNvPr id="6" name="Titel 5">
            <a:extLst>
              <a:ext uri="{FF2B5EF4-FFF2-40B4-BE49-F238E27FC236}">
                <a16:creationId xmlns:a16="http://schemas.microsoft.com/office/drawing/2014/main" id="{415F2340-5FE8-C497-AB5F-A20EE4AE0166}"/>
              </a:ext>
            </a:extLst>
          </p:cNvPr>
          <p:cNvSpPr>
            <a:spLocks noGrp="1"/>
          </p:cNvSpPr>
          <p:nvPr>
            <p:ph type="title"/>
          </p:nvPr>
        </p:nvSpPr>
        <p:spPr/>
        <p:txBody>
          <a:bodyPr/>
          <a:lstStyle/>
          <a:p>
            <a:r>
              <a:rPr lang="da-DK" dirty="0">
                <a:solidFill>
                  <a:srgbClr val="FF0000"/>
                </a:solidFill>
              </a:rPr>
              <a:t>AI fremadrettet i Gentofte Kommune </a:t>
            </a:r>
          </a:p>
        </p:txBody>
      </p:sp>
      <p:sp>
        <p:nvSpPr>
          <p:cNvPr id="7" name="Pladsholder til indhold 6">
            <a:extLst>
              <a:ext uri="{FF2B5EF4-FFF2-40B4-BE49-F238E27FC236}">
                <a16:creationId xmlns:a16="http://schemas.microsoft.com/office/drawing/2014/main" id="{26B6ED97-2A28-1D96-065B-07D532382B83}"/>
              </a:ext>
            </a:extLst>
          </p:cNvPr>
          <p:cNvSpPr>
            <a:spLocks noGrp="1"/>
          </p:cNvSpPr>
          <p:nvPr>
            <p:ph idx="1"/>
          </p:nvPr>
        </p:nvSpPr>
        <p:spPr>
          <a:xfrm>
            <a:off x="790573" y="1952625"/>
            <a:ext cx="9626045" cy="3997325"/>
          </a:xfrm>
        </p:spPr>
        <p:txBody>
          <a:bodyPr/>
          <a:lstStyle/>
          <a:p>
            <a:pPr marL="0" indent="0">
              <a:buNone/>
            </a:pPr>
            <a:r>
              <a:rPr lang="da-DK" sz="1600" dirty="0"/>
              <a:t>Udviklingen inden for kunstig intelligens bevæger sig hurtigt og vil fortsat ændre rammerne for den kommunale opgaveløsning. Det stiller krav til, at Gentofte Kommune løbende forholder sig aktivt, strategisk og ansvarligt til nye muligheder, som opstår. </a:t>
            </a:r>
          </a:p>
          <a:p>
            <a:pPr marL="0" indent="0">
              <a:buNone/>
            </a:pPr>
            <a:endParaRPr lang="da-DK" sz="1600" dirty="0"/>
          </a:p>
          <a:p>
            <a:pPr marL="0" indent="0">
              <a:buNone/>
            </a:pPr>
            <a:r>
              <a:rPr lang="da-DK" sz="1600" dirty="0"/>
              <a:t>Opgaveudvalgets produkter udgør derfor ikke et endeligt mål, men et vigtigt afsæt for det videre arbejde. Der er behov for fortsat prioritering, læring og justering, så AI bliver anvendt i højere grad og anvendes dér, hvor det skaber reel værdi for borgere, erhvervsliv og medarbejdere. Kun gennem vedvarende opmærksomhed og mod til at handle kan kommunen fastholde en tidssvarende og tillidsvækkende udvikling.</a:t>
            </a:r>
          </a:p>
        </p:txBody>
      </p:sp>
      <p:sp>
        <p:nvSpPr>
          <p:cNvPr id="4" name="Pladsholder til sidefod 3">
            <a:extLst>
              <a:ext uri="{FF2B5EF4-FFF2-40B4-BE49-F238E27FC236}">
                <a16:creationId xmlns:a16="http://schemas.microsoft.com/office/drawing/2014/main" id="{AF2EDFCB-116C-D7C0-9775-204DF4F174D9}"/>
              </a:ext>
            </a:extLst>
          </p:cNvPr>
          <p:cNvSpPr>
            <a:spLocks noGrp="1"/>
          </p:cNvSpPr>
          <p:nvPr>
            <p:ph type="ftr" sz="quarter" idx="11"/>
          </p:nvPr>
        </p:nvSpPr>
        <p:spPr/>
        <p:txBody>
          <a:bodyPr/>
          <a:lstStyle/>
          <a:p>
            <a:endParaRPr lang="da-DK" dirty="0"/>
          </a:p>
        </p:txBody>
      </p:sp>
      <p:sp>
        <p:nvSpPr>
          <p:cNvPr id="5" name="Pladsholder til slidenummer 4">
            <a:extLst>
              <a:ext uri="{FF2B5EF4-FFF2-40B4-BE49-F238E27FC236}">
                <a16:creationId xmlns:a16="http://schemas.microsoft.com/office/drawing/2014/main" id="{20490867-4A66-3276-45D9-5E56808CAC72}"/>
              </a:ext>
            </a:extLst>
          </p:cNvPr>
          <p:cNvSpPr>
            <a:spLocks noGrp="1"/>
          </p:cNvSpPr>
          <p:nvPr>
            <p:ph type="sldNum" sz="quarter" idx="12"/>
          </p:nvPr>
        </p:nvSpPr>
        <p:spPr/>
        <p:txBody>
          <a:bodyPr/>
          <a:lstStyle/>
          <a:p>
            <a:r>
              <a:rPr lang="da-DK"/>
              <a:t>Side </a:t>
            </a:r>
            <a:fld id="{24FE9190-32A4-4142-B974-51D02F8446C9}" type="slidenum">
              <a:rPr lang="da-DK" smtClean="0"/>
              <a:pPr/>
              <a:t>6</a:t>
            </a:fld>
            <a:endParaRPr lang="da-DK" dirty="0"/>
          </a:p>
        </p:txBody>
      </p:sp>
      <p:sp>
        <p:nvSpPr>
          <p:cNvPr id="2" name="Pladsholder til dato 1">
            <a:extLst>
              <a:ext uri="{FF2B5EF4-FFF2-40B4-BE49-F238E27FC236}">
                <a16:creationId xmlns:a16="http://schemas.microsoft.com/office/drawing/2014/main" id="{D2475F89-B109-F1FE-C46A-6C9ED09724F6}"/>
              </a:ext>
            </a:extLst>
          </p:cNvPr>
          <p:cNvSpPr>
            <a:spLocks noGrp="1"/>
          </p:cNvSpPr>
          <p:nvPr>
            <p:ph type="dt" sz="half" idx="10"/>
          </p:nvPr>
        </p:nvSpPr>
        <p:spPr/>
        <p:txBody>
          <a:bodyPr/>
          <a:lstStyle/>
          <a:p>
            <a:fld id="{E2D80AB1-DF32-4857-9F10-7A7A22BDD9B2}" type="datetime2">
              <a:rPr lang="da-DK" smtClean="0"/>
              <a:t>29. juni 2026</a:t>
            </a:fld>
            <a:endParaRPr lang="da-DK" dirty="0"/>
          </a:p>
        </p:txBody>
      </p:sp>
    </p:spTree>
    <p:extLst>
      <p:ext uri="{BB962C8B-B14F-4D97-AF65-F5344CB8AC3E}">
        <p14:creationId xmlns:p14="http://schemas.microsoft.com/office/powerpoint/2010/main" val="3498184164"/>
      </p:ext>
    </p:extLst>
  </p:cSld>
  <p:clrMapOvr>
    <a:masterClrMapping/>
  </p:clrMapOvr>
</p:sld>
</file>

<file path=ppt/theme/theme1.xml><?xml version="1.0" encoding="utf-8"?>
<a:theme xmlns:a="http://schemas.openxmlformats.org/drawingml/2006/main" name="Gentofte Kommune">
  <a:themeElements>
    <a:clrScheme name="Gentofte Kommune rød">
      <a:dk1>
        <a:srgbClr val="2F3234"/>
      </a:dk1>
      <a:lt1>
        <a:sysClr val="window" lastClr="FFFFFF"/>
      </a:lt1>
      <a:dk2>
        <a:srgbClr val="2F3234"/>
      </a:dk2>
      <a:lt2>
        <a:srgbClr val="D2CDB9"/>
      </a:lt2>
      <a:accent1>
        <a:srgbClr val="C0C1C2"/>
      </a:accent1>
      <a:accent2>
        <a:srgbClr val="B4DCEB"/>
      </a:accent2>
      <a:accent3>
        <a:srgbClr val="002364"/>
      </a:accent3>
      <a:accent4>
        <a:srgbClr val="FA4650"/>
      </a:accent4>
      <a:accent5>
        <a:srgbClr val="AF191E"/>
      </a:accent5>
      <a:accent6>
        <a:srgbClr val="28BE96"/>
      </a:accent6>
      <a:hlink>
        <a:srgbClr val="002364"/>
      </a:hlink>
      <a:folHlink>
        <a:srgbClr val="2F3234"/>
      </a:folHlink>
    </a:clrScheme>
    <a:fontScheme name="Gentofte Kommune">
      <a:majorFont>
        <a:latin typeface="Berlingske Sans Cnd Offc Xbold"/>
        <a:ea typeface=""/>
        <a:cs typeface=""/>
      </a:majorFont>
      <a:minorFont>
        <a:latin typeface="Berlingske Sans Off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
          <a:solidFill>
            <a:schemeClr val="accent1"/>
          </a:solidFill>
        </a:ln>
      </a:spPr>
      <a:bodyPr lIns="144000" tIns="72000" rIns="144000" bIns="72000" rtlCol="0" anchor="ctr"/>
      <a:lstStyle>
        <a:defPPr algn="ctr">
          <a:lnSpc>
            <a:spcPct val="110000"/>
          </a:lnSpc>
          <a:defRPr sz="1500" noProof="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lnSpc>
            <a:spcPct val="110000"/>
          </a:lnSpc>
          <a:defRPr sz="1500" dirty="0" err="1" smtClean="0"/>
        </a:defPPr>
      </a:lstStyle>
    </a:txDef>
  </a:objectDefaults>
  <a:extraClrSchemeLst/>
  <a:extLst>
    <a:ext uri="{05A4C25C-085E-4340-85A3-A5531E510DB2}">
      <thm15:themeFamily xmlns:thm15="http://schemas.microsoft.com/office/thememl/2012/main" name="Rødt tema (opdateret 2024-04-22).potx" id="{7A88F206-AE78-4295-B74E-F16769082365}" vid="{522E63A7-E6A9-4EC4-84BB-91006F41B327}"/>
    </a:ext>
  </a:extLst>
</a:theme>
</file>

<file path=ppt/theme/theme2.xml><?xml version="1.0" encoding="utf-8"?>
<a:theme xmlns:a="http://schemas.openxmlformats.org/drawingml/2006/main" name="Office-tema">
  <a:themeElements>
    <a:clrScheme name="Gentofte Kommune rød">
      <a:dk1>
        <a:srgbClr val="2F3234"/>
      </a:dk1>
      <a:lt1>
        <a:sysClr val="window" lastClr="FFFFFF"/>
      </a:lt1>
      <a:dk2>
        <a:srgbClr val="2F3234"/>
      </a:dk2>
      <a:lt2>
        <a:srgbClr val="D2CDB9"/>
      </a:lt2>
      <a:accent1>
        <a:srgbClr val="C0C1C2"/>
      </a:accent1>
      <a:accent2>
        <a:srgbClr val="B4DCEB"/>
      </a:accent2>
      <a:accent3>
        <a:srgbClr val="002364"/>
      </a:accent3>
      <a:accent4>
        <a:srgbClr val="FA4650"/>
      </a:accent4>
      <a:accent5>
        <a:srgbClr val="AF191E"/>
      </a:accent5>
      <a:accent6>
        <a:srgbClr val="28BE96"/>
      </a:accent6>
      <a:hlink>
        <a:srgbClr val="002364"/>
      </a:hlink>
      <a:folHlink>
        <a:srgbClr val="2F3234"/>
      </a:folHlink>
    </a:clrScheme>
    <a:fontScheme name="Gentofte Kommune">
      <a:majorFont>
        <a:latin typeface="Berlingske Sans Cnd Offc Xbold"/>
        <a:ea typeface=""/>
        <a:cs typeface=""/>
      </a:majorFont>
      <a:minorFont>
        <a:latin typeface="Berlingske Sans Offc"/>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Gentofte Kommune rød">
      <a:dk1>
        <a:srgbClr val="2F3234"/>
      </a:dk1>
      <a:lt1>
        <a:sysClr val="window" lastClr="FFFFFF"/>
      </a:lt1>
      <a:dk2>
        <a:srgbClr val="2F3234"/>
      </a:dk2>
      <a:lt2>
        <a:srgbClr val="D2CDB9"/>
      </a:lt2>
      <a:accent1>
        <a:srgbClr val="C0C1C2"/>
      </a:accent1>
      <a:accent2>
        <a:srgbClr val="B4DCEB"/>
      </a:accent2>
      <a:accent3>
        <a:srgbClr val="002364"/>
      </a:accent3>
      <a:accent4>
        <a:srgbClr val="FA4650"/>
      </a:accent4>
      <a:accent5>
        <a:srgbClr val="AF191E"/>
      </a:accent5>
      <a:accent6>
        <a:srgbClr val="28BE96"/>
      </a:accent6>
      <a:hlink>
        <a:srgbClr val="002364"/>
      </a:hlink>
      <a:folHlink>
        <a:srgbClr val="2F3234"/>
      </a:folHlink>
    </a:clrScheme>
    <a:fontScheme name="Gentofte Kommune">
      <a:majorFont>
        <a:latin typeface="Berlingske Sans Cnd Offc Xbold"/>
        <a:ea typeface=""/>
        <a:cs typeface=""/>
      </a:majorFont>
      <a:minorFont>
        <a:latin typeface="Berlingske Sans Off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GetOrganized dokument" ma:contentTypeID="0x010100AC085CFC53BC46CEA2EADE194AD9D48200D6CCA57195CC904481CA32078453D3C2" ma:contentTypeVersion="2" ma:contentTypeDescription="GetOrganized dokument" ma:contentTypeScope="" ma:versionID="6d51205efc7c493b20dafd8c9891fa9b">
  <xsd:schema xmlns:xsd="http://www.w3.org/2001/XMLSchema" xmlns:xs="http://www.w3.org/2001/XMLSchema" xmlns:p="http://schemas.microsoft.com/office/2006/metadata/properties" xmlns:ns1="http://schemas.microsoft.com/sharepoint/v3" xmlns:ns2="DAFB2591-B339-48C0-A9C3-46008118C568" xmlns:ns3="10b737e7-3256-4e86-998e-f2673559fba3" xmlns:ns4="e7978d6f-89e2-4976-930d-b0de8dbcd927" xmlns:ns5="77979580-54e4-4c13-8d97-40c1365eea27" targetNamespace="http://schemas.microsoft.com/office/2006/metadata/properties" ma:root="true" ma:fieldsID="7d2ef3c6fad03fb311b7a948c0a3e94b" ns1:_="" ns2:_="" ns3:_="" ns4:_="" ns5:_="">
    <xsd:import namespace="http://schemas.microsoft.com/sharepoint/v3"/>
    <xsd:import namespace="DAFB2591-B339-48C0-A9C3-46008118C568"/>
    <xsd:import namespace="10b737e7-3256-4e86-998e-f2673559fba3"/>
    <xsd:import namespace="e7978d6f-89e2-4976-930d-b0de8dbcd927"/>
    <xsd:import namespace="77979580-54e4-4c13-8d97-40c1365eea27"/>
    <xsd:element name="properties">
      <xsd:complexType>
        <xsd:sequence>
          <xsd:element name="documentManagement">
            <xsd:complexType>
              <xsd:all>
                <xsd:element ref="ns1:Classification" minOccurs="0"/>
                <xsd:element ref="ns1:Korrespondance" minOccurs="0"/>
                <xsd:element ref="ns1:CaseOwner" minOccurs="0"/>
                <xsd:element ref="ns2:Dato" minOccurs="0"/>
                <xsd:element ref="ns2:Afsender" minOccurs="0"/>
                <xsd:element ref="ns2:Modtager" minOccurs="0"/>
                <xsd:element ref="ns1:Forsendelsesdato" minOccurs="0"/>
                <xsd:element ref="ns1:TrackID" minOccurs="0"/>
                <xsd:element ref="ns1:CaseID" minOccurs="0"/>
                <xsd:element ref="ns1:DocID" minOccurs="0"/>
                <xsd:element ref="ns1:Finalized" minOccurs="0"/>
                <xsd:element ref="ns1:Related" minOccurs="0"/>
                <xsd:element ref="ns1:RegistrationDate" minOccurs="0"/>
                <xsd:element ref="ns1:CaseRecordNumber" minOccurs="0"/>
                <xsd:element ref="ns1:LocalAttachment" minOccurs="0"/>
                <xsd:element ref="ns1:CCMTemplateName" minOccurs="0"/>
                <xsd:element ref="ns1:CCMTemplateVersion" minOccurs="0"/>
                <xsd:element ref="ns1:CCMTemplateID" minOccurs="0"/>
                <xsd:element ref="ns1:CCMSystemID" minOccurs="0"/>
                <xsd:element ref="ns1:WasEncrypted" minOccurs="0"/>
                <xsd:element ref="ns1:WasSigned" minOccurs="0"/>
                <xsd:element ref="ns1:MailHasAttachments" minOccurs="0"/>
                <xsd:element ref="ns1:CCMConversation" minOccurs="0"/>
                <xsd:element ref="ns2:a3c7f3665c3f4ddab65e7e70f16e8438" minOccurs="0"/>
                <xsd:element ref="ns3:TaxCatchAll" minOccurs="0"/>
                <xsd:element ref="ns2:CCMAgendaDocumentStatus" minOccurs="0"/>
                <xsd:element ref="ns2:CCMAgendaStatus" minOccurs="0"/>
                <xsd:element ref="ns2:CCMMeetingCaseId" minOccurs="0"/>
                <xsd:element ref="ns2:CCMMeetingCaseInstanceId" minOccurs="0"/>
                <xsd:element ref="ns2:CCMAgendaItemId" minOccurs="0"/>
                <xsd:element ref="ns2:CCMMeetingCaseLink" minOccurs="0"/>
                <xsd:element ref="ns2:AgendaStatusIcon" minOccurs="0"/>
                <xsd:element ref="ns4:CaptiaHistorik" minOccurs="0"/>
                <xsd:element ref="ns1:CCMVisualId" minOccurs="0"/>
                <xsd:element ref="ns1:CCMOriginalDocID" minOccurs="0"/>
                <xsd:element ref="ns1:CCMCognitiveType" minOccurs="0"/>
                <xsd:element ref="ns1:CCMMetadataExtractionStatus" minOccurs="0"/>
                <xsd:element ref="ns1:CCMPageCount" minOccurs="0"/>
                <xsd:element ref="ns1:CCMCommentCount" minOccurs="0"/>
                <xsd:element ref="ns1:CCMPreviewAnnotationsTasks" minOccurs="0"/>
                <xsd:element ref="ns2:Frist" minOccurs="0"/>
                <xsd:element ref="ns2:ReplyTo" minOccurs="0"/>
                <xsd:element ref="ns2:ErBesvaret" minOccurs="0"/>
                <xsd:element ref="ns5:SharedWithUsers" minOccurs="0"/>
                <xsd:element ref="ns5: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lassification" ma:index="2" nillable="true" ma:displayName="Klassifikation" ma:hidden="true" ma:internalName="Classification">
      <xsd:simpleType>
        <xsd:restriction base="dms:Choice">
          <xsd:enumeration value="Offentlig"/>
          <xsd:enumeration value="Intern"/>
          <xsd:enumeration value="Fortrolig"/>
        </xsd:restriction>
      </xsd:simpleType>
    </xsd:element>
    <xsd:element name="Korrespondance" ma:index="3" nillable="true" ma:displayName="Korrespondance" ma:default="Intern" ma:format="Dropdown" ma:internalName="Korrespondance">
      <xsd:simpleType>
        <xsd:restriction base="dms:Choice">
          <xsd:enumeration value="Intern"/>
          <xsd:enumeration value="Indgående"/>
          <xsd:enumeration value="Udgående"/>
        </xsd:restriction>
      </xsd:simpleType>
    </xsd:element>
    <xsd:element name="CaseOwner" ma:index="4" nillable="true" ma:displayName="Sagsbehandler" ma:default="211;#Ulrik Seehusen (UKSE)(UKSE)" ma:list="UserInfo" ma:SearchPeopleOnly="false" ma:SharePointGroup="0" ma:internalName="Case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Forsendelsesdato" ma:index="9" nillable="true" ma:displayName="Forsendelsesdato" ma:internalName="Forsendelsesdato">
      <xsd:simpleType>
        <xsd:restriction base="dms:DateTime"/>
      </xsd:simpleType>
    </xsd:element>
    <xsd:element name="TrackID" ma:index="10" nillable="true" ma:displayName="TrackID" ma:internalName="TrackID">
      <xsd:simpleType>
        <xsd:restriction base="dms:Note">
          <xsd:maxLength value="255"/>
        </xsd:restriction>
      </xsd:simpleType>
    </xsd:element>
    <xsd:element name="CaseID" ma:index="17" nillable="true" ma:displayName="Sags ID" ma:default="Tildeler" ma:internalName="CaseID" ma:readOnly="true">
      <xsd:simpleType>
        <xsd:restriction base="dms:Text"/>
      </xsd:simpleType>
    </xsd:element>
    <xsd:element name="DocID" ma:index="18" nillable="true" ma:displayName="Dok ID" ma:default="Tildeler" ma:internalName="DocID" ma:readOnly="true">
      <xsd:simpleType>
        <xsd:restriction base="dms:Text"/>
      </xsd:simpleType>
    </xsd:element>
    <xsd:element name="Finalized" ma:index="19" nillable="true" ma:displayName="Endeligt" ma:default="False" ma:internalName="Finalized" ma:readOnly="true">
      <xsd:simpleType>
        <xsd:restriction base="dms:Boolean"/>
      </xsd:simpleType>
    </xsd:element>
    <xsd:element name="Related" ma:index="20" nillable="true" ma:displayName="Vedhæftet dokument" ma:default="False" ma:internalName="Related" ma:readOnly="true">
      <xsd:simpleType>
        <xsd:restriction base="dms:Boolean"/>
      </xsd:simpleType>
    </xsd:element>
    <xsd:element name="RegistrationDate" ma:index="21" nillable="true" ma:displayName="Registrerings dato" ma:format="DateTime" ma:internalName="RegistrationDate" ma:readOnly="true">
      <xsd:simpleType>
        <xsd:restriction base="dms:DateTime"/>
      </xsd:simpleType>
    </xsd:element>
    <xsd:element name="CaseRecordNumber" ma:index="22" nillable="true" ma:displayName="Akt ID" ma:decimals="0" ma:default="0" ma:internalName="CaseRecordNumber" ma:readOnly="true">
      <xsd:simpleType>
        <xsd:restriction base="dms:Number"/>
      </xsd:simpleType>
    </xsd:element>
    <xsd:element name="LocalAttachment" ma:index="23" nillable="true" ma:displayName="Lokalt bilag" ma:default="False" ma:description="" ma:internalName="LocalAttachment" ma:readOnly="true">
      <xsd:simpleType>
        <xsd:restriction base="dms:Boolean"/>
      </xsd:simpleType>
    </xsd:element>
    <xsd:element name="CCMTemplateName" ma:index="24" nillable="true" ma:displayName="Skabelon navn" ma:internalName="CCMTemplateName" ma:readOnly="true">
      <xsd:simpleType>
        <xsd:restriction base="dms:Text"/>
      </xsd:simpleType>
    </xsd:element>
    <xsd:element name="CCMTemplateVersion" ma:index="25" nillable="true" ma:displayName="Skabelon version" ma:internalName="CCMTemplateVersion" ma:readOnly="true">
      <xsd:simpleType>
        <xsd:restriction base="dms:Text"/>
      </xsd:simpleType>
    </xsd:element>
    <xsd:element name="CCMTemplateID" ma:index="26" nillable="true" ma:displayName="CCMTemplateID" ma:decimals="0" ma:default="0" ma:hidden="true" ma:internalName="CCMTemplateID" ma:readOnly="true">
      <xsd:simpleType>
        <xsd:restriction base="dms:Number"/>
      </xsd:simpleType>
    </xsd:element>
    <xsd:element name="CCMSystemID" ma:index="27" nillable="true" ma:displayName="CCMSystemID" ma:hidden="true" ma:internalName="CCMSystemID" ma:readOnly="true">
      <xsd:simpleType>
        <xsd:restriction base="dms:Text"/>
      </xsd:simpleType>
    </xsd:element>
    <xsd:element name="WasEncrypted" ma:index="28" nillable="true" ma:displayName="Krypteret" ma:default="False" ma:internalName="WasEncrypted" ma:readOnly="true">
      <xsd:simpleType>
        <xsd:restriction base="dms:Boolean"/>
      </xsd:simpleType>
    </xsd:element>
    <xsd:element name="WasSigned" ma:index="29" nillable="true" ma:displayName="Signeret" ma:default="False" ma:internalName="WasSigned" ma:readOnly="true">
      <xsd:simpleType>
        <xsd:restriction base="dms:Boolean"/>
      </xsd:simpleType>
    </xsd:element>
    <xsd:element name="MailHasAttachments" ma:index="30" nillable="true" ma:displayName="E-mail har vedhæftede filer" ma:default="False" ma:internalName="MailHasAttachments" ma:readOnly="true">
      <xsd:simpleType>
        <xsd:restriction base="dms:Boolean"/>
      </xsd:simpleType>
    </xsd:element>
    <xsd:element name="CCMConversation" ma:index="31" nillable="true" ma:displayName="Samtale" ma:description="" ma:internalName="CCMConversation" ma:readOnly="true">
      <xsd:simpleType>
        <xsd:restriction base="dms:Text"/>
      </xsd:simpleType>
    </xsd:element>
    <xsd:element name="CCMVisualId" ma:index="44" nillable="true" ma:displayName="Sags ID" ma:default="Tildeler" ma:internalName="CCMVisualId" ma:readOnly="true">
      <xsd:simpleType>
        <xsd:restriction base="dms:Text"/>
      </xsd:simpleType>
    </xsd:element>
    <xsd:element name="CCMOriginalDocID" ma:index="45" nillable="true" ma:displayName="Originalt Dok ID" ma:description="" ma:internalName="CCMOriginalDocID" ma:readOnly="true">
      <xsd:simpleType>
        <xsd:restriction base="dms:Text"/>
      </xsd:simpleType>
    </xsd:element>
    <xsd:element name="CCMCognitiveType" ma:index="47" nillable="true" ma:displayName="CognitiveType" ma:decimals="0" ma:description="" ma:internalName="CCMCognitiveType" ma:readOnly="false">
      <xsd:simpleType>
        <xsd:restriction base="dms:Number"/>
      </xsd:simpleType>
    </xsd:element>
    <xsd:element name="CCMMetadataExtractionStatus" ma:index="48" nillable="true" ma:displayName="CCMMetadataExtractionStatus" ma:default="CCMPageCount:InProgress;CCMCommentCount:InProgress" ma:hidden="true" ma:internalName="CCMMetadataExtractionStatus" ma:readOnly="false">
      <xsd:simpleType>
        <xsd:restriction base="dms:Text"/>
      </xsd:simpleType>
    </xsd:element>
    <xsd:element name="CCMPageCount" ma:index="49" nillable="true" ma:displayName="Sider" ma:decimals="0" ma:description="" ma:internalName="CCMPageCount" ma:readOnly="true">
      <xsd:simpleType>
        <xsd:restriction base="dms:Number"/>
      </xsd:simpleType>
    </xsd:element>
    <xsd:element name="CCMCommentCount" ma:index="50" nillable="true" ma:displayName="Kommentarer" ma:decimals="0" ma:description="" ma:internalName="CCMCommentCount" ma:readOnly="true">
      <xsd:simpleType>
        <xsd:restriction base="dms:Number"/>
      </xsd:simpleType>
    </xsd:element>
    <xsd:element name="CCMPreviewAnnotationsTasks" ma:index="51" nillable="true" ma:displayName="Opgaver" ma:decimals="0" ma:description="" ma:internalName="CCMPreviewAnnotationsTasks" ma:readOnly="true">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DAFB2591-B339-48C0-A9C3-46008118C568" elementFormDefault="qualified">
    <xsd:import namespace="http://schemas.microsoft.com/office/2006/documentManagement/types"/>
    <xsd:import namespace="http://schemas.microsoft.com/office/infopath/2007/PartnerControls"/>
    <xsd:element name="Dato" ma:index="5" nillable="true" ma:displayName="Dato" ma:default="[today]" ma:format="DateOnly" ma:internalName="Dato">
      <xsd:simpleType>
        <xsd:restriction base="dms:DateTime"/>
      </xsd:simpleType>
    </xsd:element>
    <xsd:element name="Afsender" ma:index="7" nillable="true" ma:displayName="Afsender" ma:list="{6F0BBEA4-6719-4D0A-AEC4-BF648107AD1C}" ma:internalName="Afsender" ma:readOnly="false" ma:showField="VisNavn">
      <xsd:simpleType>
        <xsd:restriction base="dms:Lookup"/>
      </xsd:simpleType>
    </xsd:element>
    <xsd:element name="Modtager" ma:index="8" nillable="true" ma:displayName="Modtagere" ma:list="{6F0BBEA4-6719-4D0A-AEC4-BF648107AD1C}" ma:internalName="Modtager" ma:readOnly="false" ma:showField="VisNavn">
      <xsd:complexType>
        <xsd:complexContent>
          <xsd:extension base="dms:MultiChoiceLookup">
            <xsd:sequence>
              <xsd:element name="Value" type="dms:Lookup" maxOccurs="unbounded" minOccurs="0" nillable="true"/>
            </xsd:sequence>
          </xsd:extension>
        </xsd:complexContent>
      </xsd:complexType>
    </xsd:element>
    <xsd:element name="a3c7f3665c3f4ddab65e7e70f16e8438" ma:index="32" nillable="true" ma:taxonomy="true" ma:internalName="a3c7f3665c3f4ddab65e7e70f16e8438" ma:taxonomyFieldName="Dokumenttype" ma:displayName="Dokumenttype" ma:default="" ma:fieldId="{a3c7f366-5c3f-4dda-b65e-7e70f16e8438}" ma:sspId="f4111adf-27ef-4e89-ae99-93e1f11ba3eb" ma:termSetId="2a4879fc-ae04-4bed-bb2c-c61845ab3bd7" ma:anchorId="5d7347f3-3515-49d5-b60f-5ace0fc343c1" ma:open="false" ma:isKeyword="false">
      <xsd:complexType>
        <xsd:sequence>
          <xsd:element ref="pc:Terms" minOccurs="0" maxOccurs="1"/>
        </xsd:sequence>
      </xsd:complexType>
    </xsd:element>
    <xsd:element name="CCMAgendaDocumentStatus" ma:index="36" nillable="true" ma:displayName="Status  for dagsordensdokument" ma:default="" ma:format="Dropdown" ma:internalName="CCMAgendaDocumentStatus">
      <xsd:simpleType>
        <xsd:restriction base="dms:Choice">
          <xsd:enumeration value="Udkast"/>
          <xsd:enumeration value="Under udarbejdelse"/>
          <xsd:enumeration value="Endelig"/>
        </xsd:restriction>
      </xsd:simpleType>
    </xsd:element>
    <xsd:element name="CCMAgendaStatus" ma:index="37" nillable="true" ma:displayName="Dagsordenstatus" ma:default="" ma:format="Dropdown" ma:internalName="CCMAgendaStatus">
      <xsd:simpleType>
        <xsd:restriction base="dms:Choice">
          <xsd:enumeration value="Anmeldt"/>
          <xsd:enumeration value="Optaget på dagsorden"/>
          <xsd:enumeration value="Behandlet"/>
          <xsd:enumeration value="Afvist til dagsorden"/>
          <xsd:enumeration value="Fjernet fra dagsorden"/>
        </xsd:restriction>
      </xsd:simpleType>
    </xsd:element>
    <xsd:element name="CCMMeetingCaseId" ma:index="38" nillable="true" ma:displayName="CCMMeetingCaseId" ma:hidden="true" ma:internalName="CCMMeetingCaseId">
      <xsd:simpleType>
        <xsd:restriction base="dms:Text">
          <xsd:maxLength value="255"/>
        </xsd:restriction>
      </xsd:simpleType>
    </xsd:element>
    <xsd:element name="CCMMeetingCaseInstanceId" ma:index="39" nillable="true" ma:displayName="CCMMeetingCaseInstanceId" ma:hidden="true" ma:internalName="CCMMeetingCaseInstanceId">
      <xsd:simpleType>
        <xsd:restriction base="dms:Text">
          <xsd:maxLength value="255"/>
        </xsd:restriction>
      </xsd:simpleType>
    </xsd:element>
    <xsd:element name="CCMAgendaItemId" ma:index="40" nillable="true" ma:displayName="CCMAgendaItemId" ma:decimals="0" ma:hidden="true" ma:internalName="CCMAgendaItemId">
      <xsd:simpleType>
        <xsd:restriction base="dms:Number"/>
      </xsd:simpleType>
    </xsd:element>
    <xsd:element name="CCMMeetingCaseLink" ma:index="41" nillable="true" ma:displayName="Mødesag" ma:format="Hyperlink" ma:internalName="CCMMeetingCaseLink">
      <xsd:complexType>
        <xsd:complexContent>
          <xsd:extension base="dms:URL">
            <xsd:sequence>
              <xsd:element name="Url" type="dms:ValidUrl" minOccurs="0" nillable="true"/>
              <xsd:element name="Description" type="xsd:string" nillable="true"/>
            </xsd:sequence>
          </xsd:extension>
        </xsd:complexContent>
      </xsd:complexType>
    </xsd:element>
    <xsd:element name="AgendaStatusIcon" ma:index="42" nillable="true" ma:displayName="Ikon for dagsordensstatus" ma:internalName="AgendaStatusIcon" ma:readOnly="true">
      <xsd:simpleType>
        <xsd:restriction base="dms:Unknown"/>
      </xsd:simpleType>
    </xsd:element>
    <xsd:element name="Frist" ma:index="52" nillable="true" ma:displayName="Frist" ma:internalName="Frist">
      <xsd:simpleType>
        <xsd:restriction base="dms:DateTime"/>
      </xsd:simpleType>
    </xsd:element>
    <xsd:element name="ReplyTo" ma:index="53" nillable="true" ma:displayName="Svar på" ma:list="{DAFB2591-B339-48C0-A9C3-46008118C568}" ma:internalName="ReplyTo" ma:showField="Title">
      <xsd:complexType>
        <xsd:complexContent>
          <xsd:extension base="dms:MultiChoiceLookup">
            <xsd:sequence>
              <xsd:element name="Value" type="dms:Lookup" maxOccurs="unbounded" minOccurs="0" nillable="true"/>
            </xsd:sequence>
          </xsd:extension>
        </xsd:complexContent>
      </xsd:complexType>
    </xsd:element>
    <xsd:element name="ErBesvaret" ma:index="54" nillable="true" ma:displayName="Er besvaret" ma:default="0" ma:internalName="ErBesvaret">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10b737e7-3256-4e86-998e-f2673559fba3" elementFormDefault="qualified">
    <xsd:import namespace="http://schemas.microsoft.com/office/2006/documentManagement/types"/>
    <xsd:import namespace="http://schemas.microsoft.com/office/infopath/2007/PartnerControls"/>
    <xsd:element name="TaxCatchAll" ma:index="33" nillable="true" ma:displayName="Taxonomy Catch All Column" ma:hidden="true" ma:list="{45e269e7-0abe-4fdc-8422-ef7fd1fee34a}" ma:internalName="TaxCatchAll" ma:showField="CatchAllData" ma:web="10b737e7-3256-4e86-998e-f2673559fba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7978d6f-89e2-4976-930d-b0de8dbcd927" elementFormDefault="qualified">
    <xsd:import namespace="http://schemas.microsoft.com/office/2006/documentManagement/types"/>
    <xsd:import namespace="http://schemas.microsoft.com/office/infopath/2007/PartnerControls"/>
    <xsd:element name="CaptiaHistorik" ma:index="43" nillable="true" ma:displayName="Captia historik" ma:internalName="CaptiaHistorik">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7979580-54e4-4c13-8d97-40c1365eea27" elementFormDefault="qualified">
    <xsd:import namespace="http://schemas.microsoft.com/office/2006/documentManagement/types"/>
    <xsd:import namespace="http://schemas.microsoft.com/office/infopath/2007/PartnerControls"/>
    <xsd:element name="SharedWithUsers" ma:index="55"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56" nillable="true" ma:displayName="Delt med 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1" ma:displayName="Indholdstype"/>
        <xsd:element ref="dc:title" minOccurs="0" maxOccurs="1" ma:index="1"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RegistrationDate xmlns="http://schemas.microsoft.com/sharepoint/v3" xsi:nil="true"/>
    <CCMTemplateName xmlns="http://schemas.microsoft.com/sharepoint/v3" xsi:nil="true"/>
    <CCMTemplateVersion xmlns="http://schemas.microsoft.com/sharepoint/v3" xsi:nil="true"/>
    <Korrespondance xmlns="http://schemas.microsoft.com/sharepoint/v3">Intern</Korrespondance>
    <TaxCatchAll xmlns="10b737e7-3256-4e86-998e-f2673559fba3"/>
    <Forsendelsesdato xmlns="http://schemas.microsoft.com/sharepoint/v3" xsi:nil="true"/>
    <CCMAgendaItemId xmlns="DAFB2591-B339-48C0-A9C3-46008118C568" xsi:nil="true"/>
    <a3c7f3665c3f4ddab65e7e70f16e8438 xmlns="DAFB2591-B339-48C0-A9C3-46008118C568">
      <Terms xmlns="http://schemas.microsoft.com/office/infopath/2007/PartnerControls"/>
    </a3c7f3665c3f4ddab65e7e70f16e8438>
    <Modtager xmlns="DAFB2591-B339-48C0-A9C3-46008118C568"/>
    <CCMCognitiveType xmlns="http://schemas.microsoft.com/sharepoint/v3" xsi:nil="true"/>
    <ReplyTo xmlns="DAFB2591-B339-48C0-A9C3-46008118C568"/>
    <Afsender xmlns="DAFB2591-B339-48C0-A9C3-46008118C568" xsi:nil="true"/>
    <CCMAgendaStatus xmlns="DAFB2591-B339-48C0-A9C3-46008118C568" xsi:nil="true"/>
    <CCMAgendaDocumentStatus xmlns="DAFB2591-B339-48C0-A9C3-46008118C568" xsi:nil="true"/>
    <CCMMeetingCaseLink xmlns="DAFB2591-B339-48C0-A9C3-46008118C568">
      <Url xsi:nil="true"/>
      <Description xsi:nil="true"/>
    </CCMMeetingCaseLink>
    <CCMMeetingCaseId xmlns="DAFB2591-B339-48C0-A9C3-46008118C568" xsi:nil="true"/>
    <CaptiaHistorik xmlns="e7978d6f-89e2-4976-930d-b0de8dbcd927" xsi:nil="true"/>
    <ErBesvaret xmlns="DAFB2591-B339-48C0-A9C3-46008118C568">false</ErBesvaret>
    <CaseOwner xmlns="http://schemas.microsoft.com/sharepoint/v3">
      <UserInfo>
        <DisplayName>Ulrik Seehusen (UKSE) (UKSE)</DisplayName>
        <AccountId>211</AccountId>
        <AccountType/>
      </UserInfo>
    </CaseOwner>
    <Frist xmlns="DAFB2591-B339-48C0-A9C3-46008118C568" xsi:nil="true"/>
    <TrackID xmlns="http://schemas.microsoft.com/sharepoint/v3" xsi:nil="true"/>
    <Classification xmlns="http://schemas.microsoft.com/sharepoint/v3" xsi:nil="true"/>
    <Dato xmlns="DAFB2591-B339-48C0-A9C3-46008118C568">2026-02-09T23:00:00+00:00</Dato>
    <CCMMeetingCaseInstanceId xmlns="DAFB2591-B339-48C0-A9C3-46008118C568" xsi:nil="true"/>
    <CCMMetadataExtractionStatus xmlns="http://schemas.microsoft.com/sharepoint/v3" xsi:nil="true"/>
    <CCMSystemID xmlns="http://schemas.microsoft.com/sharepoint/v3">194d9032-8a43-4f5e-9edd-cac5db8e7f57</CCMSystemID>
    <WasEncrypted xmlns="http://schemas.microsoft.com/sharepoint/v3">false</WasEncrypted>
    <WasSigned xmlns="http://schemas.microsoft.com/sharepoint/v3">false</WasSigned>
    <LocalAttachment xmlns="http://schemas.microsoft.com/sharepoint/v3">false</LocalAttachment>
    <Finalized xmlns="http://schemas.microsoft.com/sharepoint/v3">false</Finalized>
    <CCMPageCount xmlns="http://schemas.microsoft.com/sharepoint/v3">0</CCMPageCount>
    <DocID xmlns="http://schemas.microsoft.com/sharepoint/v3">6780532</DocID>
    <MailHasAttachments xmlns="http://schemas.microsoft.com/sharepoint/v3">false</MailHasAttachments>
    <CCMCommentCount xmlns="http://schemas.microsoft.com/sharepoint/v3">0</CCMCommentCount>
    <CCMTemplateID xmlns="http://schemas.microsoft.com/sharepoint/v3">0</CCMTemplateID>
    <CaseID xmlns="http://schemas.microsoft.com/sharepoint/v3">EMN-2025-00654</CaseID>
    <CaseRecordNumber xmlns="http://schemas.microsoft.com/sharepoint/v3">0</CaseRecordNumber>
    <CCMPreviewAnnotationsTasks xmlns="http://schemas.microsoft.com/sharepoint/v3" xsi:nil="true"/>
    <CCMOriginalDocID xmlns="http://schemas.microsoft.com/sharepoint/v3" xsi:nil="true"/>
    <Related xmlns="http://schemas.microsoft.com/sharepoint/v3">false</Related>
    <CCMVisualId xmlns="http://schemas.microsoft.com/sharepoint/v3">EMN-2025-00654</CCMVisualId>
    <CCMConversation xmlns="http://schemas.microsoft.com/sharepoint/v3" xsi:nil="true"/>
  </documentManagement>
</p:properties>
</file>

<file path=customXml/itemProps1.xml><?xml version="1.0" encoding="utf-8"?>
<ds:datastoreItem xmlns:ds="http://schemas.openxmlformats.org/officeDocument/2006/customXml" ds:itemID="{E5749078-E608-4339-B21D-B37D63407F51}">
  <ds:schemaRefs>
    <ds:schemaRef ds:uri="http://schemas.microsoft.com/sharepoint/v3/contenttype/forms"/>
  </ds:schemaRefs>
</ds:datastoreItem>
</file>

<file path=customXml/itemProps2.xml><?xml version="1.0" encoding="utf-8"?>
<ds:datastoreItem xmlns:ds="http://schemas.openxmlformats.org/officeDocument/2006/customXml" ds:itemID="{AA55E3CD-DB7D-4154-BCDD-9672D35463F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AFB2591-B339-48C0-A9C3-46008118C568"/>
    <ds:schemaRef ds:uri="10b737e7-3256-4e86-998e-f2673559fba3"/>
    <ds:schemaRef ds:uri="e7978d6f-89e2-4976-930d-b0de8dbcd927"/>
    <ds:schemaRef ds:uri="77979580-54e4-4c13-8d97-40c1365eea2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2ED5C2F-0615-4FBA-B83D-D66CE189341B}">
  <ds:schemaRefs>
    <ds:schemaRef ds:uri="http://purl.org/dc/dcmitype/"/>
    <ds:schemaRef ds:uri="http://www.w3.org/XML/1998/namespace"/>
    <ds:schemaRef ds:uri="http://schemas.microsoft.com/office/2006/documentManagement/types"/>
    <ds:schemaRef ds:uri="77979580-54e4-4c13-8d97-40c1365eea27"/>
    <ds:schemaRef ds:uri="DAFB2591-B339-48C0-A9C3-46008118C568"/>
    <ds:schemaRef ds:uri="http://purl.org/dc/terms/"/>
    <ds:schemaRef ds:uri="http://schemas.microsoft.com/office/2006/metadata/properties"/>
    <ds:schemaRef ds:uri="http://schemas.microsoft.com/office/infopath/2007/PartnerControls"/>
    <ds:schemaRef ds:uri="http://schemas.openxmlformats.org/package/2006/metadata/core-properties"/>
    <ds:schemaRef ds:uri="e7978d6f-89e2-4976-930d-b0de8dbcd927"/>
    <ds:schemaRef ds:uri="10b737e7-3256-4e86-998e-f2673559fba3"/>
    <ds:schemaRef ds:uri="http://schemas.microsoft.com/sharepoint/v3"/>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Rødt tema (opdateret 2024-04-24)</Template>
  <TotalTime>910</TotalTime>
  <Words>868</Words>
  <Application>Microsoft Office PowerPoint</Application>
  <PresentationFormat>Widescreen</PresentationFormat>
  <Paragraphs>90</Paragraphs>
  <Slides>6</Slides>
  <Notes>1</Notes>
  <HiddenSlides>0</HiddenSlides>
  <MMClips>0</MMClips>
  <ScaleCrop>false</ScaleCrop>
  <HeadingPairs>
    <vt:vector size="6" baseType="variant">
      <vt:variant>
        <vt:lpstr>Benyttede skrifttyper</vt:lpstr>
      </vt:variant>
      <vt:variant>
        <vt:i4>4</vt:i4>
      </vt:variant>
      <vt:variant>
        <vt:lpstr>Tema</vt:lpstr>
      </vt:variant>
      <vt:variant>
        <vt:i4>1</vt:i4>
      </vt:variant>
      <vt:variant>
        <vt:lpstr>Slidetitler</vt:lpstr>
      </vt:variant>
      <vt:variant>
        <vt:i4>6</vt:i4>
      </vt:variant>
    </vt:vector>
  </HeadingPairs>
  <TitlesOfParts>
    <vt:vector size="11" baseType="lpstr">
      <vt:lpstr>Berlingske Sans Cnd Offc Xbold</vt:lpstr>
      <vt:lpstr>Berlingske Sans Offc Xbold</vt:lpstr>
      <vt:lpstr>Berlingske Serif Txt Offc Xligh</vt:lpstr>
      <vt:lpstr>Berlingske Sans Offc</vt:lpstr>
      <vt:lpstr>Gentofte Kommune</vt:lpstr>
      <vt:lpstr>  AI i Gentofte: Ambition, Etik  og Egnede Områder </vt:lpstr>
      <vt:lpstr>AI i Gentofte Kommune</vt:lpstr>
      <vt:lpstr>Gentofte Kommunes AI-Ambition Nærvær, faglighed og høj kvalitet</vt:lpstr>
      <vt:lpstr>AI-etiske retningslinjer  Gentofte Kommune overholder selvfølgelig lovgivningen på området.   De etiske retningslinjer hænger indbyrdes sammen og guider os til at bruge AI ordentligt og ansvarligt – og med mennesket først. </vt:lpstr>
      <vt:lpstr>Idéer til egnede områder  Mulighederne med AI er mange og forventes at blive en del af opgaveløsningen i alle fagområder. Der arbejdes allerede med AI på flere områder. Opgaveudvalget har peget på en række idéer, der kan supplere opgaveløsningen i de forskellige fagområder. Idéerne bruges til inspiration for Gentofte Kommunes fortsatte arbejde med AI. </vt:lpstr>
      <vt:lpstr>AI fremadrettet i Gentofte Kommune </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Produkt Opgaveudvalget AI i Gentofte</dc:title>
  <dc:creator>Ulrik Kolbjørn Seehusen (UKSE)</dc:creator>
  <cp:lastModifiedBy>Nicole Rosenkilde - van Hauen (NRG)</cp:lastModifiedBy>
  <cp:revision>2</cp:revision>
  <cp:lastPrinted>2026-03-17T09:53:17Z</cp:lastPrinted>
  <dcterms:created xsi:type="dcterms:W3CDTF">2024-06-07T10:54:43Z</dcterms:created>
  <dcterms:modified xsi:type="dcterms:W3CDTF">2026-06-29T09:01:48Z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omnidocs.com</vt:lpwstr>
  </property>
  <property fmtid="{D5CDD505-2E9C-101B-9397-08002B2CF9AE}" pid="3" name="ContentTypeId">
    <vt:lpwstr>0x010100AC085CFC53BC46CEA2EADE194AD9D48200D6CCA57195CC904481CA32078453D3C2</vt:lpwstr>
  </property>
  <property fmtid="{D5CDD505-2E9C-101B-9397-08002B2CF9AE}" pid="4" name="CCMIsSharedOnOneDrive">
    <vt:bool>false</vt:bool>
  </property>
  <property fmtid="{D5CDD505-2E9C-101B-9397-08002B2CF9AE}" pid="5" name="CCMOneDriveID">
    <vt:lpwstr/>
  </property>
  <property fmtid="{D5CDD505-2E9C-101B-9397-08002B2CF9AE}" pid="6" name="CCMOneDriveOwnerID">
    <vt:lpwstr/>
  </property>
  <property fmtid="{D5CDD505-2E9C-101B-9397-08002B2CF9AE}" pid="7" name="CCMOneDriveItemID">
    <vt:lpwstr/>
  </property>
  <property fmtid="{D5CDD505-2E9C-101B-9397-08002B2CF9AE}" pid="8" name="CCMPostListPublishStatus">
    <vt:lpwstr>Afventer godkendelse</vt:lpwstr>
  </property>
  <property fmtid="{D5CDD505-2E9C-101B-9397-08002B2CF9AE}" pid="9" name="xd_Signature">
    <vt:bool>false</vt:bool>
  </property>
  <property fmtid="{D5CDD505-2E9C-101B-9397-08002B2CF9AE}" pid="10" name="CCMMustBeOnPostList">
    <vt:bool>true</vt:bool>
  </property>
  <property fmtid="{D5CDD505-2E9C-101B-9397-08002B2CF9AE}" pid="11" name="CCMSystemID">
    <vt:lpwstr>194d9032-8a43-4f5e-9edd-cac5db8e7f57</vt:lpwstr>
  </property>
  <property fmtid="{D5CDD505-2E9C-101B-9397-08002B2CF9AE}" pid="12" name="Profil">
    <vt:lpwstr/>
  </property>
  <property fmtid="{D5CDD505-2E9C-101B-9397-08002B2CF9AE}" pid="13" name="Sagsprofil">
    <vt:lpwstr/>
  </property>
  <property fmtid="{D5CDD505-2E9C-101B-9397-08002B2CF9AE}" pid="14" name="Foranstaltningsmappe">
    <vt:lpwstr/>
  </property>
  <property fmtid="{D5CDD505-2E9C-101B-9397-08002B2CF9AE}" pid="15" name="Dokumenttype">
    <vt:lpwstr/>
  </property>
  <property fmtid="{D5CDD505-2E9C-101B-9397-08002B2CF9AE}" pid="16" name="TemplateUrl">
    <vt:lpwstr/>
  </property>
  <property fmtid="{D5CDD505-2E9C-101B-9397-08002B2CF9AE}" pid="17" name="CCMSystem">
    <vt:lpwstr> </vt:lpwstr>
  </property>
  <property fmtid="{D5CDD505-2E9C-101B-9397-08002B2CF9AE}" pid="18" name="CCMEventContext_DocumentTimelineUpdatingEvent">
    <vt:lpwstr>4778df95-073d-4395-ad91-ca122f24f535</vt:lpwstr>
  </property>
  <property fmtid="{D5CDD505-2E9C-101B-9397-08002B2CF9AE}" pid="19" name="CCMCommunication">
    <vt:lpwstr>KcDocumentEvent;7c6f86b6-357c-4cdc-aa1d-e0cc0afc1e3e</vt:lpwstr>
  </property>
</Properties>
</file>