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84" r:id="rId4"/>
    <p:sldMasterId id="2147483648" r:id="rId5"/>
    <p:sldMasterId id="2147483785" r:id="rId6"/>
  </p:sldMasterIdLst>
  <p:notesMasterIdLst>
    <p:notesMasterId r:id="rId30"/>
  </p:notesMasterIdLst>
  <p:sldIdLst>
    <p:sldId id="305" r:id="rId7"/>
    <p:sldId id="299" r:id="rId8"/>
    <p:sldId id="272" r:id="rId9"/>
    <p:sldId id="257" r:id="rId10"/>
    <p:sldId id="303" r:id="rId11"/>
    <p:sldId id="292" r:id="rId12"/>
    <p:sldId id="280" r:id="rId13"/>
    <p:sldId id="304" r:id="rId14"/>
    <p:sldId id="283" r:id="rId15"/>
    <p:sldId id="289" r:id="rId16"/>
    <p:sldId id="293" r:id="rId17"/>
    <p:sldId id="294" r:id="rId18"/>
    <p:sldId id="291" r:id="rId19"/>
    <p:sldId id="296" r:id="rId20"/>
    <p:sldId id="282" r:id="rId21"/>
    <p:sldId id="301" r:id="rId22"/>
    <p:sldId id="300" r:id="rId23"/>
    <p:sldId id="281" r:id="rId24"/>
    <p:sldId id="297" r:id="rId25"/>
    <p:sldId id="278" r:id="rId26"/>
    <p:sldId id="298" r:id="rId27"/>
    <p:sldId id="276" r:id="rId28"/>
    <p:sldId id="295" r:id="rId29"/>
  </p:sldIdLst>
  <p:sldSz cx="15125700" cy="106934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08" autoAdjust="0"/>
  </p:normalViewPr>
  <p:slideViewPr>
    <p:cSldViewPr>
      <p:cViewPr varScale="1">
        <p:scale>
          <a:sx n="78" d="100"/>
          <a:sy n="78" d="100"/>
        </p:scale>
        <p:origin x="43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1901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752" cy="341095"/>
          </a:xfrm>
          <a:prstGeom prst="rect">
            <a:avLst/>
          </a:prstGeom>
        </p:spPr>
        <p:txBody>
          <a:bodyPr vert="horz" lIns="59226" tIns="29613" rIns="59226" bIns="29613" rtlCol="0"/>
          <a:lstStyle>
            <a:lvl1pPr algn="l">
              <a:defRPr sz="8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622804" y="1"/>
            <a:ext cx="4301752" cy="341095"/>
          </a:xfrm>
          <a:prstGeom prst="rect">
            <a:avLst/>
          </a:prstGeom>
        </p:spPr>
        <p:txBody>
          <a:bodyPr vert="horz" lIns="59226" tIns="29613" rIns="59226" bIns="29613" rtlCol="0"/>
          <a:lstStyle>
            <a:lvl1pPr algn="r">
              <a:defRPr sz="800"/>
            </a:lvl1pPr>
          </a:lstStyle>
          <a:p>
            <a:fld id="{2B867DC6-02CB-493C-B281-E013E0EB342B}" type="datetimeFigureOut">
              <a:rPr lang="da-DK" smtClean="0"/>
              <a:t>08-04-2022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49313"/>
            <a:ext cx="324326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9226" tIns="29613" rIns="59226" bIns="29613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992874" y="3271684"/>
            <a:ext cx="7940894" cy="2676282"/>
          </a:xfrm>
          <a:prstGeom prst="rect">
            <a:avLst/>
          </a:prstGeom>
        </p:spPr>
        <p:txBody>
          <a:bodyPr vert="horz" lIns="59226" tIns="29613" rIns="59226" bIns="29613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6456581"/>
            <a:ext cx="4301752" cy="341095"/>
          </a:xfrm>
          <a:prstGeom prst="rect">
            <a:avLst/>
          </a:prstGeom>
        </p:spPr>
        <p:txBody>
          <a:bodyPr vert="horz" lIns="59226" tIns="29613" rIns="59226" bIns="29613" rtlCol="0" anchor="b"/>
          <a:lstStyle>
            <a:lvl1pPr algn="l">
              <a:defRPr sz="8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5622804" y="6456581"/>
            <a:ext cx="4301752" cy="341095"/>
          </a:xfrm>
          <a:prstGeom prst="rect">
            <a:avLst/>
          </a:prstGeom>
        </p:spPr>
        <p:txBody>
          <a:bodyPr vert="horz" lIns="59226" tIns="29613" rIns="59226" bIns="29613" rtlCol="0" anchor="b"/>
          <a:lstStyle>
            <a:lvl1pPr algn="r">
              <a:defRPr sz="800"/>
            </a:lvl1pPr>
          </a:lstStyle>
          <a:p>
            <a:fld id="{05439251-DE82-417F-A1DA-4077DADE619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934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39251-DE82-417F-A1DA-4077DADE619C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630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534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632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50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Prissætning af optioner:</a:t>
            </a:r>
          </a:p>
          <a:p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Areal til klublokaler og handicapomklædning medregnes i alle tre scenarier, da det ikke giver mening at undlade dem i GSP</a:t>
            </a:r>
          </a:p>
          <a:p>
            <a:pPr marL="171450" indent="-171450">
              <a:buFontTx/>
              <a:buChar char="-"/>
            </a:pPr>
            <a:r>
              <a:rPr lang="da-DK" dirty="0"/>
              <a:t>Pris for nedrivning af den sorte diamant og nye p-pladser medtages ikke, da det er så lavt prioriteret af opgaveudvalget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905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Runde ringe</a:t>
            </a:r>
          </a:p>
          <a:p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Areal til klublokaler og handicapomklædning medregnes i alle tre scenarier, da det ikke giver mening at undlade dem i GSP</a:t>
            </a:r>
          </a:p>
          <a:p>
            <a:pPr marL="171450" indent="-171450">
              <a:buFontTx/>
              <a:buChar char="-"/>
            </a:pPr>
            <a:r>
              <a:rPr lang="da-DK" dirty="0"/>
              <a:t>Pris for nedrivning af den sorte diamant og nye p-pladser medtages ikke, da det er så lavt prioriteret af opgaveudvalget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070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32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Forskel i KSH og GSP er primært personale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663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59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74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850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99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Skriv hvem der har lavet undersøgelserne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173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39251-DE82-417F-A1DA-4077DADE619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182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77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39251-DE82-417F-A1DA-4077DADE619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9557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39251-DE82-417F-A1DA-4077DADE619C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362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39251-DE82-417F-A1DA-4077DADE619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1356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725488" y="788988"/>
            <a:ext cx="3009900" cy="21288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49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56104-BF55-464A-87B2-7345C849C705}" type="datetime2">
              <a:rPr lang="da-DK" smtClean="0"/>
              <a:t>8. april 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45"/>
              </a:lnSpc>
            </a:pPr>
            <a:fld id="{81D60167-4931-47E6-BA6A-407CBD079E47}" type="slidenum">
              <a:rPr spc="-5" dirty="0"/>
              <a:t>‹nr.›</a:t>
            </a:fld>
            <a:endParaRPr spc="-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95F5E2E7-5E6B-4CDF-8305-33F0144A0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08" y="1136174"/>
            <a:ext cx="10920836" cy="162786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0806" y="3044649"/>
            <a:ext cx="10920837" cy="62328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0" name="Pladsholder til dato 9">
            <a:extLst>
              <a:ext uri="{FF2B5EF4-FFF2-40B4-BE49-F238E27FC236}">
                <a16:creationId xmlns:a16="http://schemas.microsoft.com/office/drawing/2014/main" id="{6C3A596E-4310-4C01-8E93-EE9C405FE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B8D94-F434-495F-8761-BFC6D0F1A979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11" name="Pladsholder til sidefod 10">
            <a:extLst>
              <a:ext uri="{FF2B5EF4-FFF2-40B4-BE49-F238E27FC236}">
                <a16:creationId xmlns:a16="http://schemas.microsoft.com/office/drawing/2014/main" id="{27859265-A9F3-4BBF-88BE-8C73FBB4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lidenummer 11">
            <a:extLst>
              <a:ext uri="{FF2B5EF4-FFF2-40B4-BE49-F238E27FC236}">
                <a16:creationId xmlns:a16="http://schemas.microsoft.com/office/drawing/2014/main" id="{878B50B7-7514-4265-AD43-358D3881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0DE7704-C6AD-4BBA-841B-C3CF08DBB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0806" y="3044649"/>
            <a:ext cx="6314069" cy="62328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24916" y="3044649"/>
            <a:ext cx="6314069" cy="62328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dato 8">
            <a:extLst>
              <a:ext uri="{FF2B5EF4-FFF2-40B4-BE49-F238E27FC236}">
                <a16:creationId xmlns:a16="http://schemas.microsoft.com/office/drawing/2014/main" id="{CAAB53C7-79AA-4387-B460-7C383B664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9255-510F-4882-A2B0-8421FBFDCB57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9A5F7812-54FF-4B4E-A18E-7694FA769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8BC7C86B-39EB-4CB5-B539-7417E4BB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94" userDrawn="1">
          <p15:clr>
            <a:srgbClr val="F26B43"/>
          </p15:clr>
        </p15:guide>
        <p15:guide id="2" pos="4931" userDrawn="1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2/3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0DE7704-C6AD-4BBA-841B-C3CF08DBB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576" y="3044649"/>
            <a:ext cx="4202896" cy="62328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2171" y="3044649"/>
            <a:ext cx="8376813" cy="62328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dato 8">
            <a:extLst>
              <a:ext uri="{FF2B5EF4-FFF2-40B4-BE49-F238E27FC236}">
                <a16:creationId xmlns:a16="http://schemas.microsoft.com/office/drawing/2014/main" id="{CAAB53C7-79AA-4387-B460-7C383B664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E2EAB-0A75-4AF8-AF84-2200FDEF5CF6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9A5F7812-54FF-4B4E-A18E-7694FA769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8BC7C86B-39EB-4CB5-B539-7417E4BB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5195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18" userDrawn="1">
          <p15:clr>
            <a:srgbClr val="F26B43"/>
          </p15:clr>
        </p15:guide>
        <p15:guide id="2" pos="3618" userDrawn="1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+ 1/3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0DE7704-C6AD-4BBA-841B-C3CF08DBB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575" y="3042427"/>
            <a:ext cx="8413673" cy="623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936088" y="3042427"/>
            <a:ext cx="4202896" cy="623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dato 8">
            <a:extLst>
              <a:ext uri="{FF2B5EF4-FFF2-40B4-BE49-F238E27FC236}">
                <a16:creationId xmlns:a16="http://schemas.microsoft.com/office/drawing/2014/main" id="{CAAB53C7-79AA-4387-B460-7C383B664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6D780-7B23-411A-A2AA-5F03EA1FFA0D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9A5F7812-54FF-4B4E-A18E-7694FA769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8BC7C86B-39EB-4CB5-B539-7417E4BB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52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18" userDrawn="1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1E8715CD-BEE6-429F-9AB4-2B828BDF2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06" y="1136174"/>
            <a:ext cx="13158177" cy="162786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 i maksimum to linjer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7B4FDC-B2DA-4493-994F-F595E71758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575" y="3044649"/>
            <a:ext cx="6444178" cy="62328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4807" y="3044649"/>
            <a:ext cx="6444178" cy="6232866"/>
          </a:xfrm>
        </p:spPr>
        <p:txBody>
          <a:bodyPr tIns="648000" anchor="ctr" anchorCtr="0"/>
          <a:lstStyle>
            <a:lvl1pPr marL="0" indent="0" algn="ctr">
              <a:buNone/>
              <a:defRPr sz="1985"/>
            </a:lvl1pPr>
          </a:lstStyle>
          <a:p>
            <a:r>
              <a:rPr lang="da-DK" noProof="0"/>
              <a:t>Klik på ikonet for at tilføje et billede</a:t>
            </a:r>
            <a:endParaRPr lang="en-GB" noProof="0" dirty="0"/>
          </a:p>
        </p:txBody>
      </p:sp>
      <p:sp>
        <p:nvSpPr>
          <p:cNvPr id="11" name="Pladsholder til dato 10">
            <a:extLst>
              <a:ext uri="{FF2B5EF4-FFF2-40B4-BE49-F238E27FC236}">
                <a16:creationId xmlns:a16="http://schemas.microsoft.com/office/drawing/2014/main" id="{7970D69B-5053-4AD3-AA66-8D1E735395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3EA7A88-5E5E-4D3E-9E4E-BD70BACD4AB9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875A233A-FBF9-4A1D-B3C9-4D60799E5A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20459382-25D9-4A95-B019-88EC72F9EC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1E8715CD-BEE6-429F-9AB4-2B828BDF2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07" y="1136174"/>
            <a:ext cx="6446149" cy="162786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0808" y="3530787"/>
            <a:ext cx="6446149" cy="57761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4806" y="1"/>
            <a:ext cx="7430893" cy="10693398"/>
          </a:xfrm>
        </p:spPr>
        <p:txBody>
          <a:bodyPr tIns="648000" anchor="ctr" anchorCtr="0"/>
          <a:lstStyle>
            <a:lvl1pPr marL="0" indent="0" algn="ctr">
              <a:buNone/>
              <a:defRPr sz="1985"/>
            </a:lvl1pPr>
          </a:lstStyle>
          <a:p>
            <a:r>
              <a:rPr lang="da-DK" noProof="0"/>
              <a:t>Klik på ikonet for at tilføje et billede</a:t>
            </a:r>
            <a:endParaRPr lang="en-GB" noProof="0" dirty="0"/>
          </a:p>
        </p:txBody>
      </p:sp>
      <p:sp>
        <p:nvSpPr>
          <p:cNvPr id="11" name="Pladsholder til dato 10">
            <a:extLst>
              <a:ext uri="{FF2B5EF4-FFF2-40B4-BE49-F238E27FC236}">
                <a16:creationId xmlns:a16="http://schemas.microsoft.com/office/drawing/2014/main" id="{7970D69B-5053-4AD3-AA66-8D1E735395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05B61CB-F7F1-43D6-8225-F7225F01D092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875A233A-FBF9-4A1D-B3C9-4D60799E5A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20121" y="10047085"/>
            <a:ext cx="4206835" cy="28066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20459382-25D9-4A95-B019-88EC72F9EC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211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1F0CD327-1C05-4AEE-BCB4-06796AD6A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07" y="1136174"/>
            <a:ext cx="10920835" cy="162786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 i maksimum to linjer</a:t>
            </a: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B680C43A-C5CC-4AAD-B6DE-DFCFA85F4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E9678-1E39-4044-AA89-97F430A6123D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741CA8A8-BD70-457E-9D9F-057E6DCB0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B549714F-0C1D-48BC-8A16-420C9718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½ ind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ggrundsfarve">
            <a:extLst>
              <a:ext uri="{FF2B5EF4-FFF2-40B4-BE49-F238E27FC236}">
                <a16:creationId xmlns:a16="http://schemas.microsoft.com/office/drawing/2014/main" id="{771701B8-35D8-4C98-AAA3-6DF706E07A2F}"/>
              </a:ext>
            </a:extLst>
          </p:cNvPr>
          <p:cNvSpPr/>
          <p:nvPr userDrawn="1"/>
        </p:nvSpPr>
        <p:spPr>
          <a:xfrm>
            <a:off x="7700718" y="0"/>
            <a:ext cx="7426471" cy="10699013"/>
          </a:xfrm>
          <a:prstGeom prst="rect">
            <a:avLst/>
          </a:prstGeom>
          <a:solidFill>
            <a:srgbClr val="FA4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81" noProof="0" dirty="0" err="1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5F5E2E7-5E6B-4CDF-8305-33F0144A0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08" y="1136174"/>
            <a:ext cx="6444176" cy="162786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0806" y="3530787"/>
            <a:ext cx="6444178" cy="57480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F9EA9933-DFD1-4391-AF36-AA559D99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0121" y="10047085"/>
            <a:ext cx="4216685" cy="28066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CCBDE83D-53C3-42CF-9D71-C758572A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97E09F6-A914-46DD-9458-C5022E433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10721467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4">
                <a:noFill/>
              </a:defRPr>
            </a:lvl1pPr>
          </a:lstStyle>
          <a:p>
            <a:fld id="{7C51C07C-6338-4778-AB1D-C85EEEFA3052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BAD4488-9270-438D-8888-B420EE3A841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687434" y="1136175"/>
            <a:ext cx="5451551" cy="81413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hvid tekst eller grafik 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6862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½ indhold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ggrundsfarve">
            <a:extLst>
              <a:ext uri="{FF2B5EF4-FFF2-40B4-BE49-F238E27FC236}">
                <a16:creationId xmlns:a16="http://schemas.microsoft.com/office/drawing/2014/main" id="{771701B8-35D8-4C98-AAA3-6DF706E07A2F}"/>
              </a:ext>
            </a:extLst>
          </p:cNvPr>
          <p:cNvSpPr/>
          <p:nvPr userDrawn="1"/>
        </p:nvSpPr>
        <p:spPr>
          <a:xfrm>
            <a:off x="7700718" y="0"/>
            <a:ext cx="7426471" cy="10699013"/>
          </a:xfrm>
          <a:prstGeom prst="rect">
            <a:avLst/>
          </a:prstGeom>
          <a:solidFill>
            <a:srgbClr val="2F3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81" noProof="0" dirty="0" err="1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5F5E2E7-5E6B-4CDF-8305-33F0144A0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08" y="1136174"/>
            <a:ext cx="6444176" cy="162786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0806" y="3530787"/>
            <a:ext cx="6444178" cy="57480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F9EA9933-DFD1-4391-AF36-AA559D99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0121" y="10047085"/>
            <a:ext cx="4216685" cy="28066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CCBDE83D-53C3-42CF-9D71-C758572A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97E09F6-A914-46DD-9458-C5022E433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10721467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4">
                <a:noFill/>
              </a:defRPr>
            </a:lvl1pPr>
          </a:lstStyle>
          <a:p>
            <a:fld id="{680CDCCB-3FB8-4E5D-A1DA-620B390CC6BD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BAD4488-9270-438D-8888-B420EE3A841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687434" y="1136175"/>
            <a:ext cx="5451551" cy="81413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hvid tekst eller grafik 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8250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FEB4C1E1-0608-4594-83EB-E49BF4FE621E}"/>
              </a:ext>
            </a:extLst>
          </p:cNvPr>
          <p:cNvSpPr txBox="1"/>
          <p:nvPr userDrawn="1"/>
        </p:nvSpPr>
        <p:spPr>
          <a:xfrm>
            <a:off x="3156742" y="521903"/>
            <a:ext cx="2171617" cy="29591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9229" dirty="0">
                <a:solidFill>
                  <a:schemeClr val="tx1"/>
                </a:solidFill>
                <a:latin typeface="+mj-lt"/>
              </a:rPr>
              <a:t>“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A7C7D9-52CA-47B6-BD93-C4B35D9C2F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0120" y="2475201"/>
            <a:ext cx="8681522" cy="6802315"/>
          </a:xfrm>
        </p:spPr>
        <p:txBody>
          <a:bodyPr lIns="0" rIns="0"/>
          <a:lstStyle>
            <a:lvl1pPr marL="0" indent="0">
              <a:lnSpc>
                <a:spcPct val="95000"/>
              </a:lnSpc>
              <a:buFont typeface="Arial" panose="020B0604020202020204" pitchFamily="34" charset="0"/>
              <a:buChar char="​"/>
              <a:defRPr sz="4342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3722"/>
              </a:spcBef>
              <a:buFont typeface="Arial" panose="020B0604020202020204" pitchFamily="34" charset="0"/>
              <a:buChar char="​"/>
              <a:defRPr sz="1861" b="0" i="0">
                <a:solidFill>
                  <a:schemeClr val="tx1"/>
                </a:solidFill>
                <a:latin typeface="+mj-lt"/>
              </a:defRPr>
            </a:lvl2pPr>
            <a:lvl3pPr marL="0" indent="0">
              <a:buFont typeface="Arial" panose="020B0604020202020204" pitchFamily="34" charset="0"/>
              <a:buChar char="​"/>
              <a:defRPr i="1">
                <a:solidFill>
                  <a:schemeClr val="tx1"/>
                </a:solidFill>
                <a:latin typeface="+mj-lt"/>
              </a:defRPr>
            </a:lvl3pPr>
            <a:lvl4pPr marL="0" indent="0">
              <a:buFont typeface="Arial" panose="020B0604020202020204" pitchFamily="34" charset="0"/>
              <a:buChar char="​"/>
              <a:defRPr i="1">
                <a:solidFill>
                  <a:schemeClr val="bg1"/>
                </a:solidFill>
                <a:latin typeface="+mj-lt"/>
              </a:defRPr>
            </a:lvl4pPr>
            <a:lvl5pPr>
              <a:defRPr sz="2729"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tilføje citat i flere linjer. Klik derefter ENTER for at få en ny linje, klik TAB for at indsætte navn eller kilde i korrekt tekst style, Berlingske Serif </a:t>
            </a:r>
            <a:r>
              <a:rPr lang="da-DK" noProof="0" dirty="0" err="1"/>
              <a:t>Text</a:t>
            </a:r>
            <a:r>
              <a:rPr lang="da-DK" noProof="0" dirty="0"/>
              <a:t> Light 20 pkt.</a:t>
            </a:r>
          </a:p>
          <a:p>
            <a:pPr lvl="1"/>
            <a:r>
              <a:rPr lang="da-DK" noProof="0" dirty="0"/>
              <a:t>Navn eller kilde</a:t>
            </a:r>
          </a:p>
          <a:p>
            <a:pPr lvl="2"/>
            <a:endParaRPr lang="da-DK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A2F77-D16C-43F8-A102-F848509D10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9E3935-18C9-440A-9F3D-AE3896C4B3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272F67-AFA9-494D-9F94-A0D2A2574440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2DBF-B785-45DD-A7F2-C27F119D71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Gentofte Kommune tekst">
            <a:extLst>
              <a:ext uri="{FF2B5EF4-FFF2-40B4-BE49-F238E27FC236}">
                <a16:creationId xmlns:a16="http://schemas.microsoft.com/office/drawing/2014/main" id="{1E0D8B67-A884-459B-92B2-A3FA2C726E52}"/>
              </a:ext>
            </a:extLst>
          </p:cNvPr>
          <p:cNvSpPr/>
          <p:nvPr userDrawn="1"/>
        </p:nvSpPr>
        <p:spPr>
          <a:xfrm>
            <a:off x="980808" y="10047085"/>
            <a:ext cx="1692339" cy="280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930" b="0" noProof="1">
                <a:solidFill>
                  <a:schemeClr val="tx1"/>
                </a:solidFill>
                <a:latin typeface="Berlingske Sans Extrabold" panose="02000903050000020004" pitchFamily="2" charset="0"/>
              </a:rPr>
              <a:t>Gentofte Kommune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93C2C764-E4A8-4B62-91AE-F8E6527FC7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08" y="552179"/>
            <a:ext cx="283266" cy="336800"/>
            <a:chOff x="1477" y="-58"/>
            <a:chExt cx="4724" cy="4469"/>
          </a:xfrm>
          <a:solidFill>
            <a:srgbClr val="2F3234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F0667FB-A234-4E3B-8390-4276ED625C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" y="2381"/>
              <a:ext cx="2143" cy="2030"/>
            </a:xfrm>
            <a:custGeom>
              <a:avLst/>
              <a:gdLst>
                <a:gd name="T0" fmla="*/ 168 w 1687"/>
                <a:gd name="T1" fmla="*/ 1048 h 1598"/>
                <a:gd name="T2" fmla="*/ 423 w 1687"/>
                <a:gd name="T3" fmla="*/ 1302 h 1598"/>
                <a:gd name="T4" fmla="*/ 1598 w 1687"/>
                <a:gd name="T5" fmla="*/ 1420 h 1598"/>
                <a:gd name="T6" fmla="*/ 1643 w 1687"/>
                <a:gd name="T7" fmla="*/ 1399 h 1598"/>
                <a:gd name="T8" fmla="*/ 1648 w 1687"/>
                <a:gd name="T9" fmla="*/ 1350 h 1598"/>
                <a:gd name="T10" fmla="*/ 1158 w 1687"/>
                <a:gd name="T11" fmla="*/ 252 h 1598"/>
                <a:gd name="T12" fmla="*/ 847 w 1687"/>
                <a:gd name="T13" fmla="*/ 89 h 1598"/>
                <a:gd name="T14" fmla="*/ 154 w 1687"/>
                <a:gd name="T15" fmla="*/ 313 h 1598"/>
                <a:gd name="T16" fmla="*/ 168 w 1687"/>
                <a:gd name="T17" fmla="*/ 104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68" y="1048"/>
                  </a:moveTo>
                  <a:cubicBezTo>
                    <a:pt x="241" y="1146"/>
                    <a:pt x="327" y="1231"/>
                    <a:pt x="423" y="1302"/>
                  </a:cubicBezTo>
                  <a:cubicBezTo>
                    <a:pt x="766" y="1552"/>
                    <a:pt x="1216" y="1598"/>
                    <a:pt x="1598" y="1420"/>
                  </a:cubicBezTo>
                  <a:cubicBezTo>
                    <a:pt x="1643" y="1399"/>
                    <a:pt x="1643" y="1399"/>
                    <a:pt x="1643" y="1399"/>
                  </a:cubicBezTo>
                  <a:cubicBezTo>
                    <a:pt x="1648" y="1350"/>
                    <a:pt x="1648" y="1350"/>
                    <a:pt x="1648" y="1350"/>
                  </a:cubicBezTo>
                  <a:cubicBezTo>
                    <a:pt x="1687" y="923"/>
                    <a:pt x="1500" y="503"/>
                    <a:pt x="1158" y="252"/>
                  </a:cubicBezTo>
                  <a:cubicBezTo>
                    <a:pt x="1062" y="182"/>
                    <a:pt x="957" y="128"/>
                    <a:pt x="847" y="89"/>
                  </a:cubicBezTo>
                  <a:cubicBezTo>
                    <a:pt x="592" y="0"/>
                    <a:pt x="308" y="93"/>
                    <a:pt x="154" y="313"/>
                  </a:cubicBezTo>
                  <a:cubicBezTo>
                    <a:pt x="0" y="535"/>
                    <a:pt x="6" y="830"/>
                    <a:pt x="168" y="10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EDAC7BB-6D3F-408A-96D9-644CC869AB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2381"/>
              <a:ext cx="2143" cy="2030"/>
            </a:xfrm>
            <a:custGeom>
              <a:avLst/>
              <a:gdLst>
                <a:gd name="T0" fmla="*/ 1533 w 1687"/>
                <a:gd name="T1" fmla="*/ 313 h 1598"/>
                <a:gd name="T2" fmla="*/ 841 w 1687"/>
                <a:gd name="T3" fmla="*/ 89 h 1598"/>
                <a:gd name="T4" fmla="*/ 529 w 1687"/>
                <a:gd name="T5" fmla="*/ 252 h 1598"/>
                <a:gd name="T6" fmla="*/ 40 w 1687"/>
                <a:gd name="T7" fmla="*/ 1350 h 1598"/>
                <a:gd name="T8" fmla="*/ 45 w 1687"/>
                <a:gd name="T9" fmla="*/ 1399 h 1598"/>
                <a:gd name="T10" fmla="*/ 90 w 1687"/>
                <a:gd name="T11" fmla="*/ 1420 h 1598"/>
                <a:gd name="T12" fmla="*/ 1264 w 1687"/>
                <a:gd name="T13" fmla="*/ 1302 h 1598"/>
                <a:gd name="T14" fmla="*/ 1519 w 1687"/>
                <a:gd name="T15" fmla="*/ 1048 h 1598"/>
                <a:gd name="T16" fmla="*/ 1533 w 1687"/>
                <a:gd name="T17" fmla="*/ 313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33" y="313"/>
                  </a:moveTo>
                  <a:cubicBezTo>
                    <a:pt x="1379" y="93"/>
                    <a:pt x="1095" y="0"/>
                    <a:pt x="841" y="89"/>
                  </a:cubicBezTo>
                  <a:cubicBezTo>
                    <a:pt x="730" y="128"/>
                    <a:pt x="625" y="182"/>
                    <a:pt x="529" y="252"/>
                  </a:cubicBezTo>
                  <a:cubicBezTo>
                    <a:pt x="188" y="503"/>
                    <a:pt x="0" y="923"/>
                    <a:pt x="40" y="1350"/>
                  </a:cubicBezTo>
                  <a:cubicBezTo>
                    <a:pt x="45" y="1399"/>
                    <a:pt x="45" y="1399"/>
                    <a:pt x="45" y="1399"/>
                  </a:cubicBezTo>
                  <a:cubicBezTo>
                    <a:pt x="90" y="1420"/>
                    <a:pt x="90" y="1420"/>
                    <a:pt x="90" y="1420"/>
                  </a:cubicBezTo>
                  <a:cubicBezTo>
                    <a:pt x="471" y="1598"/>
                    <a:pt x="921" y="1552"/>
                    <a:pt x="1264" y="1302"/>
                  </a:cubicBezTo>
                  <a:cubicBezTo>
                    <a:pt x="1361" y="1231"/>
                    <a:pt x="1446" y="1146"/>
                    <a:pt x="1519" y="1048"/>
                  </a:cubicBezTo>
                  <a:cubicBezTo>
                    <a:pt x="1682" y="830"/>
                    <a:pt x="1687" y="535"/>
                    <a:pt x="1533" y="3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06CC32C-ED59-4143-9666-079FCA765B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-28"/>
              <a:ext cx="2143" cy="2031"/>
            </a:xfrm>
            <a:custGeom>
              <a:avLst/>
              <a:gdLst>
                <a:gd name="T0" fmla="*/ 1519 w 1687"/>
                <a:gd name="T1" fmla="*/ 550 h 1598"/>
                <a:gd name="T2" fmla="*/ 1264 w 1687"/>
                <a:gd name="T3" fmla="*/ 296 h 1598"/>
                <a:gd name="T4" fmla="*/ 90 w 1687"/>
                <a:gd name="T5" fmla="*/ 178 h 1598"/>
                <a:gd name="T6" fmla="*/ 45 w 1687"/>
                <a:gd name="T7" fmla="*/ 199 h 1598"/>
                <a:gd name="T8" fmla="*/ 40 w 1687"/>
                <a:gd name="T9" fmla="*/ 248 h 1598"/>
                <a:gd name="T10" fmla="*/ 529 w 1687"/>
                <a:gd name="T11" fmla="*/ 1346 h 1598"/>
                <a:gd name="T12" fmla="*/ 841 w 1687"/>
                <a:gd name="T13" fmla="*/ 1509 h 1598"/>
                <a:gd name="T14" fmla="*/ 1533 w 1687"/>
                <a:gd name="T15" fmla="*/ 1285 h 1598"/>
                <a:gd name="T16" fmla="*/ 1519 w 1687"/>
                <a:gd name="T17" fmla="*/ 550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19" y="550"/>
                  </a:moveTo>
                  <a:cubicBezTo>
                    <a:pt x="1446" y="452"/>
                    <a:pt x="1361" y="367"/>
                    <a:pt x="1264" y="296"/>
                  </a:cubicBezTo>
                  <a:cubicBezTo>
                    <a:pt x="921" y="46"/>
                    <a:pt x="471" y="0"/>
                    <a:pt x="90" y="178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0" y="248"/>
                    <a:pt x="40" y="248"/>
                    <a:pt x="40" y="248"/>
                  </a:cubicBezTo>
                  <a:cubicBezTo>
                    <a:pt x="0" y="675"/>
                    <a:pt x="188" y="1095"/>
                    <a:pt x="529" y="1346"/>
                  </a:cubicBezTo>
                  <a:cubicBezTo>
                    <a:pt x="625" y="1416"/>
                    <a:pt x="730" y="1470"/>
                    <a:pt x="841" y="1509"/>
                  </a:cubicBezTo>
                  <a:cubicBezTo>
                    <a:pt x="1095" y="1598"/>
                    <a:pt x="1379" y="1505"/>
                    <a:pt x="1533" y="1285"/>
                  </a:cubicBezTo>
                  <a:cubicBezTo>
                    <a:pt x="1687" y="1063"/>
                    <a:pt x="1682" y="768"/>
                    <a:pt x="1519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72D0AA5C-FBE6-4EEB-9D9C-185DA0C6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46" y="-58"/>
              <a:ext cx="2021" cy="2022"/>
            </a:xfrm>
            <a:custGeom>
              <a:avLst/>
              <a:gdLst>
                <a:gd name="T0" fmla="*/ 1449 w 1591"/>
                <a:gd name="T1" fmla="*/ 784 h 1591"/>
                <a:gd name="T2" fmla="*/ 1073 w 1591"/>
                <a:gd name="T3" fmla="*/ 690 h 1591"/>
                <a:gd name="T4" fmla="*/ 1072 w 1591"/>
                <a:gd name="T5" fmla="*/ 691 h 1591"/>
                <a:gd name="T6" fmla="*/ 951 w 1591"/>
                <a:gd name="T7" fmla="*/ 661 h 1591"/>
                <a:gd name="T8" fmla="*/ 932 w 1591"/>
                <a:gd name="T9" fmla="*/ 538 h 1591"/>
                <a:gd name="T10" fmla="*/ 932 w 1591"/>
                <a:gd name="T11" fmla="*/ 537 h 1591"/>
                <a:gd name="T12" fmla="*/ 872 w 1591"/>
                <a:gd name="T13" fmla="*/ 154 h 1591"/>
                <a:gd name="T14" fmla="*/ 287 w 1591"/>
                <a:gd name="T15" fmla="*/ 176 h 1591"/>
                <a:gd name="T16" fmla="*/ 160 w 1591"/>
                <a:gd name="T17" fmla="*/ 357 h 1591"/>
                <a:gd name="T18" fmla="*/ 160 w 1591"/>
                <a:gd name="T19" fmla="*/ 357 h 1591"/>
                <a:gd name="T20" fmla="*/ 37 w 1591"/>
                <a:gd name="T21" fmla="*/ 1271 h 1591"/>
                <a:gd name="T22" fmla="*/ 110 w 1591"/>
                <a:gd name="T23" fmla="*/ 1432 h 1591"/>
                <a:gd name="T24" fmla="*/ 110 w 1591"/>
                <a:gd name="T25" fmla="*/ 1432 h 1591"/>
                <a:gd name="T26" fmla="*/ 264 w 1591"/>
                <a:gd name="T27" fmla="*/ 1519 h 1591"/>
                <a:gd name="T28" fmla="*/ 1185 w 1591"/>
                <a:gd name="T29" fmla="*/ 1476 h 1591"/>
                <a:gd name="T30" fmla="*/ 1185 w 1591"/>
                <a:gd name="T31" fmla="*/ 1475 h 1591"/>
                <a:gd name="T32" fmla="*/ 1376 w 1591"/>
                <a:gd name="T33" fmla="*/ 1364 h 1591"/>
                <a:gd name="T34" fmla="*/ 1449 w 1591"/>
                <a:gd name="T35" fmla="*/ 784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1" h="1591">
                  <a:moveTo>
                    <a:pt x="1449" y="784"/>
                  </a:moveTo>
                  <a:cubicBezTo>
                    <a:pt x="1357" y="683"/>
                    <a:pt x="1212" y="652"/>
                    <a:pt x="1073" y="690"/>
                  </a:cubicBezTo>
                  <a:cubicBezTo>
                    <a:pt x="1072" y="691"/>
                    <a:pt x="1072" y="691"/>
                    <a:pt x="1072" y="691"/>
                  </a:cubicBezTo>
                  <a:cubicBezTo>
                    <a:pt x="1027" y="703"/>
                    <a:pt x="981" y="694"/>
                    <a:pt x="951" y="661"/>
                  </a:cubicBezTo>
                  <a:cubicBezTo>
                    <a:pt x="921" y="629"/>
                    <a:pt x="916" y="581"/>
                    <a:pt x="932" y="538"/>
                  </a:cubicBezTo>
                  <a:cubicBezTo>
                    <a:pt x="932" y="537"/>
                    <a:pt x="932" y="537"/>
                    <a:pt x="932" y="537"/>
                  </a:cubicBezTo>
                  <a:cubicBezTo>
                    <a:pt x="982" y="402"/>
                    <a:pt x="964" y="255"/>
                    <a:pt x="872" y="154"/>
                  </a:cubicBezTo>
                  <a:cubicBezTo>
                    <a:pt x="731" y="0"/>
                    <a:pt x="469" y="10"/>
                    <a:pt x="287" y="176"/>
                  </a:cubicBezTo>
                  <a:cubicBezTo>
                    <a:pt x="229" y="230"/>
                    <a:pt x="187" y="292"/>
                    <a:pt x="160" y="357"/>
                  </a:cubicBezTo>
                  <a:cubicBezTo>
                    <a:pt x="160" y="357"/>
                    <a:pt x="160" y="357"/>
                    <a:pt x="160" y="357"/>
                  </a:cubicBezTo>
                  <a:cubicBezTo>
                    <a:pt x="17" y="671"/>
                    <a:pt x="0" y="929"/>
                    <a:pt x="37" y="1271"/>
                  </a:cubicBezTo>
                  <a:cubicBezTo>
                    <a:pt x="42" y="1332"/>
                    <a:pt x="68" y="1386"/>
                    <a:pt x="110" y="1432"/>
                  </a:cubicBezTo>
                  <a:cubicBezTo>
                    <a:pt x="110" y="1432"/>
                    <a:pt x="110" y="1432"/>
                    <a:pt x="110" y="1432"/>
                  </a:cubicBezTo>
                  <a:cubicBezTo>
                    <a:pt x="152" y="1478"/>
                    <a:pt x="203" y="1509"/>
                    <a:pt x="264" y="1519"/>
                  </a:cubicBezTo>
                  <a:cubicBezTo>
                    <a:pt x="602" y="1586"/>
                    <a:pt x="861" y="1591"/>
                    <a:pt x="1185" y="1476"/>
                  </a:cubicBezTo>
                  <a:cubicBezTo>
                    <a:pt x="1185" y="1475"/>
                    <a:pt x="1185" y="1475"/>
                    <a:pt x="1185" y="1475"/>
                  </a:cubicBezTo>
                  <a:cubicBezTo>
                    <a:pt x="1253" y="1454"/>
                    <a:pt x="1319" y="1417"/>
                    <a:pt x="1376" y="1364"/>
                  </a:cubicBezTo>
                  <a:cubicBezTo>
                    <a:pt x="1558" y="1198"/>
                    <a:pt x="1591" y="938"/>
                    <a:pt x="1449" y="7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32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2E313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89B61-12A1-4771-9D2B-BBBC7D10346B}" type="datetime2">
              <a:rPr lang="da-DK" smtClean="0"/>
              <a:t>8. april 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45"/>
              </a:lnSpc>
            </a:pPr>
            <a:fld id="{81D60167-4931-47E6-BA6A-407CBD079E47}" type="slidenum">
              <a:rPr spc="-5" dirty="0"/>
              <a:t>‹nr.›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, mø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FEB4C1E1-0608-4594-83EB-E49BF4FE621E}"/>
              </a:ext>
            </a:extLst>
          </p:cNvPr>
          <p:cNvSpPr txBox="1"/>
          <p:nvPr userDrawn="1"/>
        </p:nvSpPr>
        <p:spPr>
          <a:xfrm>
            <a:off x="3156742" y="521903"/>
            <a:ext cx="2171617" cy="29591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9229" dirty="0">
                <a:solidFill>
                  <a:schemeClr val="tx1"/>
                </a:solidFill>
                <a:latin typeface="+mj-lt"/>
              </a:rPr>
              <a:t>“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A7C7D9-52CA-47B6-BD93-C4B35D9C2F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0120" y="2475201"/>
            <a:ext cx="8681522" cy="6802315"/>
          </a:xfrm>
        </p:spPr>
        <p:txBody>
          <a:bodyPr lIns="0" rIns="0"/>
          <a:lstStyle>
            <a:lvl1pPr marL="0" indent="0">
              <a:lnSpc>
                <a:spcPct val="95000"/>
              </a:lnSpc>
              <a:buFont typeface="Arial" panose="020B0604020202020204" pitchFamily="34" charset="0"/>
              <a:buChar char="​"/>
              <a:defRPr sz="4342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3722"/>
              </a:spcBef>
              <a:buFont typeface="Arial" panose="020B0604020202020204" pitchFamily="34" charset="0"/>
              <a:buChar char="​"/>
              <a:defRPr sz="1861" b="0" i="0">
                <a:solidFill>
                  <a:schemeClr val="tx1"/>
                </a:solidFill>
                <a:latin typeface="+mj-lt"/>
              </a:defRPr>
            </a:lvl2pPr>
            <a:lvl3pPr marL="0" indent="0">
              <a:buFont typeface="Arial" panose="020B0604020202020204" pitchFamily="34" charset="0"/>
              <a:buChar char="​"/>
              <a:defRPr i="1">
                <a:solidFill>
                  <a:schemeClr val="tx1"/>
                </a:solidFill>
                <a:latin typeface="+mj-lt"/>
              </a:defRPr>
            </a:lvl3pPr>
            <a:lvl4pPr marL="0" indent="0">
              <a:buFont typeface="Arial" panose="020B0604020202020204" pitchFamily="34" charset="0"/>
              <a:buChar char="​"/>
              <a:defRPr i="1">
                <a:solidFill>
                  <a:schemeClr val="bg1"/>
                </a:solidFill>
                <a:latin typeface="+mj-lt"/>
              </a:defRPr>
            </a:lvl4pPr>
            <a:lvl5pPr>
              <a:defRPr sz="2729"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tilføje citat i flere linjer. Klik derefter ENTER for at få en ny linje, klik TAB for at indsætte navn eller kilde i korrekt tekst style, Berlingske Serif </a:t>
            </a:r>
            <a:r>
              <a:rPr lang="da-DK" noProof="0" dirty="0" err="1"/>
              <a:t>Text</a:t>
            </a:r>
            <a:r>
              <a:rPr lang="da-DK" noProof="0" dirty="0"/>
              <a:t> Light 20 pkt.</a:t>
            </a:r>
          </a:p>
          <a:p>
            <a:pPr lvl="1"/>
            <a:r>
              <a:rPr lang="da-DK" noProof="0" dirty="0"/>
              <a:t>Navn eller kilde</a:t>
            </a:r>
          </a:p>
          <a:p>
            <a:pPr lvl="2"/>
            <a:endParaRPr lang="da-DK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A2F77-D16C-43F8-A102-F848509D10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9E3935-18C9-440A-9F3D-AE3896C4B3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D48B91-E8FC-4B6D-BA67-572284B0F0DC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2DBF-B785-45DD-A7F2-C27F119D71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Gentofte Kommune tekst">
            <a:extLst>
              <a:ext uri="{FF2B5EF4-FFF2-40B4-BE49-F238E27FC236}">
                <a16:creationId xmlns:a16="http://schemas.microsoft.com/office/drawing/2014/main" id="{1E0D8B67-A884-459B-92B2-A3FA2C726E52}"/>
              </a:ext>
            </a:extLst>
          </p:cNvPr>
          <p:cNvSpPr/>
          <p:nvPr userDrawn="1"/>
        </p:nvSpPr>
        <p:spPr>
          <a:xfrm>
            <a:off x="980808" y="10047085"/>
            <a:ext cx="1692339" cy="280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930" b="0" noProof="1">
                <a:solidFill>
                  <a:schemeClr val="tx1"/>
                </a:solidFill>
                <a:latin typeface="Berlingske Sans Extrabold" panose="02000903050000020004" pitchFamily="2" charset="0"/>
              </a:rPr>
              <a:t>Gentofte Kommune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93C2C764-E4A8-4B62-91AE-F8E6527FC7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08" y="552179"/>
            <a:ext cx="283266" cy="336800"/>
            <a:chOff x="1477" y="-58"/>
            <a:chExt cx="4724" cy="4469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F0667FB-A234-4E3B-8390-4276ED625C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" y="2381"/>
              <a:ext cx="2143" cy="2030"/>
            </a:xfrm>
            <a:custGeom>
              <a:avLst/>
              <a:gdLst>
                <a:gd name="T0" fmla="*/ 168 w 1687"/>
                <a:gd name="T1" fmla="*/ 1048 h 1598"/>
                <a:gd name="T2" fmla="*/ 423 w 1687"/>
                <a:gd name="T3" fmla="*/ 1302 h 1598"/>
                <a:gd name="T4" fmla="*/ 1598 w 1687"/>
                <a:gd name="T5" fmla="*/ 1420 h 1598"/>
                <a:gd name="T6" fmla="*/ 1643 w 1687"/>
                <a:gd name="T7" fmla="*/ 1399 h 1598"/>
                <a:gd name="T8" fmla="*/ 1648 w 1687"/>
                <a:gd name="T9" fmla="*/ 1350 h 1598"/>
                <a:gd name="T10" fmla="*/ 1158 w 1687"/>
                <a:gd name="T11" fmla="*/ 252 h 1598"/>
                <a:gd name="T12" fmla="*/ 847 w 1687"/>
                <a:gd name="T13" fmla="*/ 89 h 1598"/>
                <a:gd name="T14" fmla="*/ 154 w 1687"/>
                <a:gd name="T15" fmla="*/ 313 h 1598"/>
                <a:gd name="T16" fmla="*/ 168 w 1687"/>
                <a:gd name="T17" fmla="*/ 104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68" y="1048"/>
                  </a:moveTo>
                  <a:cubicBezTo>
                    <a:pt x="241" y="1146"/>
                    <a:pt x="327" y="1231"/>
                    <a:pt x="423" y="1302"/>
                  </a:cubicBezTo>
                  <a:cubicBezTo>
                    <a:pt x="766" y="1552"/>
                    <a:pt x="1216" y="1598"/>
                    <a:pt x="1598" y="1420"/>
                  </a:cubicBezTo>
                  <a:cubicBezTo>
                    <a:pt x="1643" y="1399"/>
                    <a:pt x="1643" y="1399"/>
                    <a:pt x="1643" y="1399"/>
                  </a:cubicBezTo>
                  <a:cubicBezTo>
                    <a:pt x="1648" y="1350"/>
                    <a:pt x="1648" y="1350"/>
                    <a:pt x="1648" y="1350"/>
                  </a:cubicBezTo>
                  <a:cubicBezTo>
                    <a:pt x="1687" y="923"/>
                    <a:pt x="1500" y="503"/>
                    <a:pt x="1158" y="252"/>
                  </a:cubicBezTo>
                  <a:cubicBezTo>
                    <a:pt x="1062" y="182"/>
                    <a:pt x="957" y="128"/>
                    <a:pt x="847" y="89"/>
                  </a:cubicBezTo>
                  <a:cubicBezTo>
                    <a:pt x="592" y="0"/>
                    <a:pt x="308" y="93"/>
                    <a:pt x="154" y="313"/>
                  </a:cubicBezTo>
                  <a:cubicBezTo>
                    <a:pt x="0" y="535"/>
                    <a:pt x="6" y="830"/>
                    <a:pt x="168" y="10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EDAC7BB-6D3F-408A-96D9-644CC869AB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2381"/>
              <a:ext cx="2143" cy="2030"/>
            </a:xfrm>
            <a:custGeom>
              <a:avLst/>
              <a:gdLst>
                <a:gd name="T0" fmla="*/ 1533 w 1687"/>
                <a:gd name="T1" fmla="*/ 313 h 1598"/>
                <a:gd name="T2" fmla="*/ 841 w 1687"/>
                <a:gd name="T3" fmla="*/ 89 h 1598"/>
                <a:gd name="T4" fmla="*/ 529 w 1687"/>
                <a:gd name="T5" fmla="*/ 252 h 1598"/>
                <a:gd name="T6" fmla="*/ 40 w 1687"/>
                <a:gd name="T7" fmla="*/ 1350 h 1598"/>
                <a:gd name="T8" fmla="*/ 45 w 1687"/>
                <a:gd name="T9" fmla="*/ 1399 h 1598"/>
                <a:gd name="T10" fmla="*/ 90 w 1687"/>
                <a:gd name="T11" fmla="*/ 1420 h 1598"/>
                <a:gd name="T12" fmla="*/ 1264 w 1687"/>
                <a:gd name="T13" fmla="*/ 1302 h 1598"/>
                <a:gd name="T14" fmla="*/ 1519 w 1687"/>
                <a:gd name="T15" fmla="*/ 1048 h 1598"/>
                <a:gd name="T16" fmla="*/ 1533 w 1687"/>
                <a:gd name="T17" fmla="*/ 313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33" y="313"/>
                  </a:moveTo>
                  <a:cubicBezTo>
                    <a:pt x="1379" y="93"/>
                    <a:pt x="1095" y="0"/>
                    <a:pt x="841" y="89"/>
                  </a:cubicBezTo>
                  <a:cubicBezTo>
                    <a:pt x="730" y="128"/>
                    <a:pt x="625" y="182"/>
                    <a:pt x="529" y="252"/>
                  </a:cubicBezTo>
                  <a:cubicBezTo>
                    <a:pt x="188" y="503"/>
                    <a:pt x="0" y="923"/>
                    <a:pt x="40" y="1350"/>
                  </a:cubicBezTo>
                  <a:cubicBezTo>
                    <a:pt x="45" y="1399"/>
                    <a:pt x="45" y="1399"/>
                    <a:pt x="45" y="1399"/>
                  </a:cubicBezTo>
                  <a:cubicBezTo>
                    <a:pt x="90" y="1420"/>
                    <a:pt x="90" y="1420"/>
                    <a:pt x="90" y="1420"/>
                  </a:cubicBezTo>
                  <a:cubicBezTo>
                    <a:pt x="471" y="1598"/>
                    <a:pt x="921" y="1552"/>
                    <a:pt x="1264" y="1302"/>
                  </a:cubicBezTo>
                  <a:cubicBezTo>
                    <a:pt x="1361" y="1231"/>
                    <a:pt x="1446" y="1146"/>
                    <a:pt x="1519" y="1048"/>
                  </a:cubicBezTo>
                  <a:cubicBezTo>
                    <a:pt x="1682" y="830"/>
                    <a:pt x="1687" y="535"/>
                    <a:pt x="1533" y="3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06CC32C-ED59-4143-9666-079FCA765B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-28"/>
              <a:ext cx="2143" cy="2031"/>
            </a:xfrm>
            <a:custGeom>
              <a:avLst/>
              <a:gdLst>
                <a:gd name="T0" fmla="*/ 1519 w 1687"/>
                <a:gd name="T1" fmla="*/ 550 h 1598"/>
                <a:gd name="T2" fmla="*/ 1264 w 1687"/>
                <a:gd name="T3" fmla="*/ 296 h 1598"/>
                <a:gd name="T4" fmla="*/ 90 w 1687"/>
                <a:gd name="T5" fmla="*/ 178 h 1598"/>
                <a:gd name="T6" fmla="*/ 45 w 1687"/>
                <a:gd name="T7" fmla="*/ 199 h 1598"/>
                <a:gd name="T8" fmla="*/ 40 w 1687"/>
                <a:gd name="T9" fmla="*/ 248 h 1598"/>
                <a:gd name="T10" fmla="*/ 529 w 1687"/>
                <a:gd name="T11" fmla="*/ 1346 h 1598"/>
                <a:gd name="T12" fmla="*/ 841 w 1687"/>
                <a:gd name="T13" fmla="*/ 1509 h 1598"/>
                <a:gd name="T14" fmla="*/ 1533 w 1687"/>
                <a:gd name="T15" fmla="*/ 1285 h 1598"/>
                <a:gd name="T16" fmla="*/ 1519 w 1687"/>
                <a:gd name="T17" fmla="*/ 550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19" y="550"/>
                  </a:moveTo>
                  <a:cubicBezTo>
                    <a:pt x="1446" y="452"/>
                    <a:pt x="1361" y="367"/>
                    <a:pt x="1264" y="296"/>
                  </a:cubicBezTo>
                  <a:cubicBezTo>
                    <a:pt x="921" y="46"/>
                    <a:pt x="471" y="0"/>
                    <a:pt x="90" y="178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0" y="248"/>
                    <a:pt x="40" y="248"/>
                    <a:pt x="40" y="248"/>
                  </a:cubicBezTo>
                  <a:cubicBezTo>
                    <a:pt x="0" y="675"/>
                    <a:pt x="188" y="1095"/>
                    <a:pt x="529" y="1346"/>
                  </a:cubicBezTo>
                  <a:cubicBezTo>
                    <a:pt x="625" y="1416"/>
                    <a:pt x="730" y="1470"/>
                    <a:pt x="841" y="1509"/>
                  </a:cubicBezTo>
                  <a:cubicBezTo>
                    <a:pt x="1095" y="1598"/>
                    <a:pt x="1379" y="1505"/>
                    <a:pt x="1533" y="1285"/>
                  </a:cubicBezTo>
                  <a:cubicBezTo>
                    <a:pt x="1687" y="1063"/>
                    <a:pt x="1682" y="768"/>
                    <a:pt x="1519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72D0AA5C-FBE6-4EEB-9D9C-185DA0C6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46" y="-58"/>
              <a:ext cx="2021" cy="2022"/>
            </a:xfrm>
            <a:custGeom>
              <a:avLst/>
              <a:gdLst>
                <a:gd name="T0" fmla="*/ 1449 w 1591"/>
                <a:gd name="T1" fmla="*/ 784 h 1591"/>
                <a:gd name="T2" fmla="*/ 1073 w 1591"/>
                <a:gd name="T3" fmla="*/ 690 h 1591"/>
                <a:gd name="T4" fmla="*/ 1072 w 1591"/>
                <a:gd name="T5" fmla="*/ 691 h 1591"/>
                <a:gd name="T6" fmla="*/ 951 w 1591"/>
                <a:gd name="T7" fmla="*/ 661 h 1591"/>
                <a:gd name="T8" fmla="*/ 932 w 1591"/>
                <a:gd name="T9" fmla="*/ 538 h 1591"/>
                <a:gd name="T10" fmla="*/ 932 w 1591"/>
                <a:gd name="T11" fmla="*/ 537 h 1591"/>
                <a:gd name="T12" fmla="*/ 872 w 1591"/>
                <a:gd name="T13" fmla="*/ 154 h 1591"/>
                <a:gd name="T14" fmla="*/ 287 w 1591"/>
                <a:gd name="T15" fmla="*/ 176 h 1591"/>
                <a:gd name="T16" fmla="*/ 160 w 1591"/>
                <a:gd name="T17" fmla="*/ 357 h 1591"/>
                <a:gd name="T18" fmla="*/ 160 w 1591"/>
                <a:gd name="T19" fmla="*/ 357 h 1591"/>
                <a:gd name="T20" fmla="*/ 37 w 1591"/>
                <a:gd name="T21" fmla="*/ 1271 h 1591"/>
                <a:gd name="T22" fmla="*/ 110 w 1591"/>
                <a:gd name="T23" fmla="*/ 1432 h 1591"/>
                <a:gd name="T24" fmla="*/ 110 w 1591"/>
                <a:gd name="T25" fmla="*/ 1432 h 1591"/>
                <a:gd name="T26" fmla="*/ 264 w 1591"/>
                <a:gd name="T27" fmla="*/ 1519 h 1591"/>
                <a:gd name="T28" fmla="*/ 1185 w 1591"/>
                <a:gd name="T29" fmla="*/ 1476 h 1591"/>
                <a:gd name="T30" fmla="*/ 1185 w 1591"/>
                <a:gd name="T31" fmla="*/ 1475 h 1591"/>
                <a:gd name="T32" fmla="*/ 1376 w 1591"/>
                <a:gd name="T33" fmla="*/ 1364 h 1591"/>
                <a:gd name="T34" fmla="*/ 1449 w 1591"/>
                <a:gd name="T35" fmla="*/ 784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1" h="1591">
                  <a:moveTo>
                    <a:pt x="1449" y="784"/>
                  </a:moveTo>
                  <a:cubicBezTo>
                    <a:pt x="1357" y="683"/>
                    <a:pt x="1212" y="652"/>
                    <a:pt x="1073" y="690"/>
                  </a:cubicBezTo>
                  <a:cubicBezTo>
                    <a:pt x="1072" y="691"/>
                    <a:pt x="1072" y="691"/>
                    <a:pt x="1072" y="691"/>
                  </a:cubicBezTo>
                  <a:cubicBezTo>
                    <a:pt x="1027" y="703"/>
                    <a:pt x="981" y="694"/>
                    <a:pt x="951" y="661"/>
                  </a:cubicBezTo>
                  <a:cubicBezTo>
                    <a:pt x="921" y="629"/>
                    <a:pt x="916" y="581"/>
                    <a:pt x="932" y="538"/>
                  </a:cubicBezTo>
                  <a:cubicBezTo>
                    <a:pt x="932" y="537"/>
                    <a:pt x="932" y="537"/>
                    <a:pt x="932" y="537"/>
                  </a:cubicBezTo>
                  <a:cubicBezTo>
                    <a:pt x="982" y="402"/>
                    <a:pt x="964" y="255"/>
                    <a:pt x="872" y="154"/>
                  </a:cubicBezTo>
                  <a:cubicBezTo>
                    <a:pt x="731" y="0"/>
                    <a:pt x="469" y="10"/>
                    <a:pt x="287" y="176"/>
                  </a:cubicBezTo>
                  <a:cubicBezTo>
                    <a:pt x="229" y="230"/>
                    <a:pt x="187" y="292"/>
                    <a:pt x="160" y="357"/>
                  </a:cubicBezTo>
                  <a:cubicBezTo>
                    <a:pt x="160" y="357"/>
                    <a:pt x="160" y="357"/>
                    <a:pt x="160" y="357"/>
                  </a:cubicBezTo>
                  <a:cubicBezTo>
                    <a:pt x="17" y="671"/>
                    <a:pt x="0" y="929"/>
                    <a:pt x="37" y="1271"/>
                  </a:cubicBezTo>
                  <a:cubicBezTo>
                    <a:pt x="42" y="1332"/>
                    <a:pt x="68" y="1386"/>
                    <a:pt x="110" y="1432"/>
                  </a:cubicBezTo>
                  <a:cubicBezTo>
                    <a:pt x="110" y="1432"/>
                    <a:pt x="110" y="1432"/>
                    <a:pt x="110" y="1432"/>
                  </a:cubicBezTo>
                  <a:cubicBezTo>
                    <a:pt x="152" y="1478"/>
                    <a:pt x="203" y="1509"/>
                    <a:pt x="264" y="1519"/>
                  </a:cubicBezTo>
                  <a:cubicBezTo>
                    <a:pt x="602" y="1586"/>
                    <a:pt x="861" y="1591"/>
                    <a:pt x="1185" y="1476"/>
                  </a:cubicBezTo>
                  <a:cubicBezTo>
                    <a:pt x="1185" y="1475"/>
                    <a:pt x="1185" y="1475"/>
                    <a:pt x="1185" y="1475"/>
                  </a:cubicBezTo>
                  <a:cubicBezTo>
                    <a:pt x="1253" y="1454"/>
                    <a:pt x="1319" y="1417"/>
                    <a:pt x="1376" y="1364"/>
                  </a:cubicBezTo>
                  <a:cubicBezTo>
                    <a:pt x="1558" y="1198"/>
                    <a:pt x="1591" y="938"/>
                    <a:pt x="1449" y="7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1732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neskift,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sfarve"/>
          <p:cNvSpPr/>
          <p:nvPr userDrawn="1"/>
        </p:nvSpPr>
        <p:spPr>
          <a:xfrm>
            <a:off x="0" y="0"/>
            <a:ext cx="15127189" cy="10699013"/>
          </a:xfrm>
          <a:prstGeom prst="rect">
            <a:avLst/>
          </a:prstGeom>
          <a:solidFill>
            <a:srgbClr val="FA4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81" noProof="0" dirty="0" err="1"/>
          </a:p>
        </p:txBody>
      </p:sp>
      <p:grpSp>
        <p:nvGrpSpPr>
          <p:cNvPr id="11" name="Markør">
            <a:extLst>
              <a:ext uri="{FF2B5EF4-FFF2-40B4-BE49-F238E27FC236}">
                <a16:creationId xmlns:a16="http://schemas.microsoft.com/office/drawing/2014/main" id="{F2A256B8-42AE-441D-9C69-202408C10FB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08" y="552179"/>
            <a:ext cx="283266" cy="336800"/>
            <a:chOff x="1477" y="-58"/>
            <a:chExt cx="4724" cy="4469"/>
          </a:xfrm>
          <a:solidFill>
            <a:srgbClr val="FFFFFF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000E3D2-D800-40E4-A1F7-095C02900B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" y="2381"/>
              <a:ext cx="2143" cy="2030"/>
            </a:xfrm>
            <a:custGeom>
              <a:avLst/>
              <a:gdLst>
                <a:gd name="T0" fmla="*/ 168 w 1687"/>
                <a:gd name="T1" fmla="*/ 1048 h 1598"/>
                <a:gd name="T2" fmla="*/ 423 w 1687"/>
                <a:gd name="T3" fmla="*/ 1302 h 1598"/>
                <a:gd name="T4" fmla="*/ 1598 w 1687"/>
                <a:gd name="T5" fmla="*/ 1420 h 1598"/>
                <a:gd name="T6" fmla="*/ 1643 w 1687"/>
                <a:gd name="T7" fmla="*/ 1399 h 1598"/>
                <a:gd name="T8" fmla="*/ 1648 w 1687"/>
                <a:gd name="T9" fmla="*/ 1350 h 1598"/>
                <a:gd name="T10" fmla="*/ 1158 w 1687"/>
                <a:gd name="T11" fmla="*/ 252 h 1598"/>
                <a:gd name="T12" fmla="*/ 847 w 1687"/>
                <a:gd name="T13" fmla="*/ 89 h 1598"/>
                <a:gd name="T14" fmla="*/ 154 w 1687"/>
                <a:gd name="T15" fmla="*/ 313 h 1598"/>
                <a:gd name="T16" fmla="*/ 168 w 1687"/>
                <a:gd name="T17" fmla="*/ 104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68" y="1048"/>
                  </a:moveTo>
                  <a:cubicBezTo>
                    <a:pt x="241" y="1146"/>
                    <a:pt x="327" y="1231"/>
                    <a:pt x="423" y="1302"/>
                  </a:cubicBezTo>
                  <a:cubicBezTo>
                    <a:pt x="766" y="1552"/>
                    <a:pt x="1216" y="1598"/>
                    <a:pt x="1598" y="1420"/>
                  </a:cubicBezTo>
                  <a:cubicBezTo>
                    <a:pt x="1643" y="1399"/>
                    <a:pt x="1643" y="1399"/>
                    <a:pt x="1643" y="1399"/>
                  </a:cubicBezTo>
                  <a:cubicBezTo>
                    <a:pt x="1648" y="1350"/>
                    <a:pt x="1648" y="1350"/>
                    <a:pt x="1648" y="1350"/>
                  </a:cubicBezTo>
                  <a:cubicBezTo>
                    <a:pt x="1687" y="923"/>
                    <a:pt x="1500" y="503"/>
                    <a:pt x="1158" y="252"/>
                  </a:cubicBezTo>
                  <a:cubicBezTo>
                    <a:pt x="1062" y="182"/>
                    <a:pt x="957" y="128"/>
                    <a:pt x="847" y="89"/>
                  </a:cubicBezTo>
                  <a:cubicBezTo>
                    <a:pt x="592" y="0"/>
                    <a:pt x="308" y="93"/>
                    <a:pt x="154" y="313"/>
                  </a:cubicBezTo>
                  <a:cubicBezTo>
                    <a:pt x="0" y="535"/>
                    <a:pt x="6" y="830"/>
                    <a:pt x="168" y="10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54B7CB8-636F-4D9F-924A-2ED1900CF1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2381"/>
              <a:ext cx="2143" cy="2030"/>
            </a:xfrm>
            <a:custGeom>
              <a:avLst/>
              <a:gdLst>
                <a:gd name="T0" fmla="*/ 1533 w 1687"/>
                <a:gd name="T1" fmla="*/ 313 h 1598"/>
                <a:gd name="T2" fmla="*/ 841 w 1687"/>
                <a:gd name="T3" fmla="*/ 89 h 1598"/>
                <a:gd name="T4" fmla="*/ 529 w 1687"/>
                <a:gd name="T5" fmla="*/ 252 h 1598"/>
                <a:gd name="T6" fmla="*/ 40 w 1687"/>
                <a:gd name="T7" fmla="*/ 1350 h 1598"/>
                <a:gd name="T8" fmla="*/ 45 w 1687"/>
                <a:gd name="T9" fmla="*/ 1399 h 1598"/>
                <a:gd name="T10" fmla="*/ 90 w 1687"/>
                <a:gd name="T11" fmla="*/ 1420 h 1598"/>
                <a:gd name="T12" fmla="*/ 1264 w 1687"/>
                <a:gd name="T13" fmla="*/ 1302 h 1598"/>
                <a:gd name="T14" fmla="*/ 1519 w 1687"/>
                <a:gd name="T15" fmla="*/ 1048 h 1598"/>
                <a:gd name="T16" fmla="*/ 1533 w 1687"/>
                <a:gd name="T17" fmla="*/ 313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33" y="313"/>
                  </a:moveTo>
                  <a:cubicBezTo>
                    <a:pt x="1379" y="93"/>
                    <a:pt x="1095" y="0"/>
                    <a:pt x="841" y="89"/>
                  </a:cubicBezTo>
                  <a:cubicBezTo>
                    <a:pt x="730" y="128"/>
                    <a:pt x="625" y="182"/>
                    <a:pt x="529" y="252"/>
                  </a:cubicBezTo>
                  <a:cubicBezTo>
                    <a:pt x="188" y="503"/>
                    <a:pt x="0" y="923"/>
                    <a:pt x="40" y="1350"/>
                  </a:cubicBezTo>
                  <a:cubicBezTo>
                    <a:pt x="45" y="1399"/>
                    <a:pt x="45" y="1399"/>
                    <a:pt x="45" y="1399"/>
                  </a:cubicBezTo>
                  <a:cubicBezTo>
                    <a:pt x="90" y="1420"/>
                    <a:pt x="90" y="1420"/>
                    <a:pt x="90" y="1420"/>
                  </a:cubicBezTo>
                  <a:cubicBezTo>
                    <a:pt x="471" y="1598"/>
                    <a:pt x="921" y="1552"/>
                    <a:pt x="1264" y="1302"/>
                  </a:cubicBezTo>
                  <a:cubicBezTo>
                    <a:pt x="1361" y="1231"/>
                    <a:pt x="1446" y="1146"/>
                    <a:pt x="1519" y="1048"/>
                  </a:cubicBezTo>
                  <a:cubicBezTo>
                    <a:pt x="1682" y="830"/>
                    <a:pt x="1687" y="535"/>
                    <a:pt x="1533" y="3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4EFCF33-335C-4E83-9463-819EE21EB4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-28"/>
              <a:ext cx="2143" cy="2031"/>
            </a:xfrm>
            <a:custGeom>
              <a:avLst/>
              <a:gdLst>
                <a:gd name="T0" fmla="*/ 1519 w 1687"/>
                <a:gd name="T1" fmla="*/ 550 h 1598"/>
                <a:gd name="T2" fmla="*/ 1264 w 1687"/>
                <a:gd name="T3" fmla="*/ 296 h 1598"/>
                <a:gd name="T4" fmla="*/ 90 w 1687"/>
                <a:gd name="T5" fmla="*/ 178 h 1598"/>
                <a:gd name="T6" fmla="*/ 45 w 1687"/>
                <a:gd name="T7" fmla="*/ 199 h 1598"/>
                <a:gd name="T8" fmla="*/ 40 w 1687"/>
                <a:gd name="T9" fmla="*/ 248 h 1598"/>
                <a:gd name="T10" fmla="*/ 529 w 1687"/>
                <a:gd name="T11" fmla="*/ 1346 h 1598"/>
                <a:gd name="T12" fmla="*/ 841 w 1687"/>
                <a:gd name="T13" fmla="*/ 1509 h 1598"/>
                <a:gd name="T14" fmla="*/ 1533 w 1687"/>
                <a:gd name="T15" fmla="*/ 1285 h 1598"/>
                <a:gd name="T16" fmla="*/ 1519 w 1687"/>
                <a:gd name="T17" fmla="*/ 550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19" y="550"/>
                  </a:moveTo>
                  <a:cubicBezTo>
                    <a:pt x="1446" y="452"/>
                    <a:pt x="1361" y="367"/>
                    <a:pt x="1264" y="296"/>
                  </a:cubicBezTo>
                  <a:cubicBezTo>
                    <a:pt x="921" y="46"/>
                    <a:pt x="471" y="0"/>
                    <a:pt x="90" y="178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0" y="248"/>
                    <a:pt x="40" y="248"/>
                    <a:pt x="40" y="248"/>
                  </a:cubicBezTo>
                  <a:cubicBezTo>
                    <a:pt x="0" y="675"/>
                    <a:pt x="188" y="1095"/>
                    <a:pt x="529" y="1346"/>
                  </a:cubicBezTo>
                  <a:cubicBezTo>
                    <a:pt x="625" y="1416"/>
                    <a:pt x="730" y="1470"/>
                    <a:pt x="841" y="1509"/>
                  </a:cubicBezTo>
                  <a:cubicBezTo>
                    <a:pt x="1095" y="1598"/>
                    <a:pt x="1379" y="1505"/>
                    <a:pt x="1533" y="1285"/>
                  </a:cubicBezTo>
                  <a:cubicBezTo>
                    <a:pt x="1687" y="1063"/>
                    <a:pt x="1682" y="768"/>
                    <a:pt x="1519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70822D3-844E-4192-A901-E7471B4283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46" y="-58"/>
              <a:ext cx="2021" cy="2022"/>
            </a:xfrm>
            <a:custGeom>
              <a:avLst/>
              <a:gdLst>
                <a:gd name="T0" fmla="*/ 1449 w 1591"/>
                <a:gd name="T1" fmla="*/ 784 h 1591"/>
                <a:gd name="T2" fmla="*/ 1073 w 1591"/>
                <a:gd name="T3" fmla="*/ 690 h 1591"/>
                <a:gd name="T4" fmla="*/ 1072 w 1591"/>
                <a:gd name="T5" fmla="*/ 691 h 1591"/>
                <a:gd name="T6" fmla="*/ 951 w 1591"/>
                <a:gd name="T7" fmla="*/ 661 h 1591"/>
                <a:gd name="T8" fmla="*/ 932 w 1591"/>
                <a:gd name="T9" fmla="*/ 538 h 1591"/>
                <a:gd name="T10" fmla="*/ 932 w 1591"/>
                <a:gd name="T11" fmla="*/ 537 h 1591"/>
                <a:gd name="T12" fmla="*/ 872 w 1591"/>
                <a:gd name="T13" fmla="*/ 154 h 1591"/>
                <a:gd name="T14" fmla="*/ 287 w 1591"/>
                <a:gd name="T15" fmla="*/ 176 h 1591"/>
                <a:gd name="T16" fmla="*/ 160 w 1591"/>
                <a:gd name="T17" fmla="*/ 357 h 1591"/>
                <a:gd name="T18" fmla="*/ 160 w 1591"/>
                <a:gd name="T19" fmla="*/ 357 h 1591"/>
                <a:gd name="T20" fmla="*/ 37 w 1591"/>
                <a:gd name="T21" fmla="*/ 1271 h 1591"/>
                <a:gd name="T22" fmla="*/ 110 w 1591"/>
                <a:gd name="T23" fmla="*/ 1432 h 1591"/>
                <a:gd name="T24" fmla="*/ 110 w 1591"/>
                <a:gd name="T25" fmla="*/ 1432 h 1591"/>
                <a:gd name="T26" fmla="*/ 264 w 1591"/>
                <a:gd name="T27" fmla="*/ 1519 h 1591"/>
                <a:gd name="T28" fmla="*/ 1185 w 1591"/>
                <a:gd name="T29" fmla="*/ 1476 h 1591"/>
                <a:gd name="T30" fmla="*/ 1185 w 1591"/>
                <a:gd name="T31" fmla="*/ 1475 h 1591"/>
                <a:gd name="T32" fmla="*/ 1376 w 1591"/>
                <a:gd name="T33" fmla="*/ 1364 h 1591"/>
                <a:gd name="T34" fmla="*/ 1449 w 1591"/>
                <a:gd name="T35" fmla="*/ 784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1" h="1591">
                  <a:moveTo>
                    <a:pt x="1449" y="784"/>
                  </a:moveTo>
                  <a:cubicBezTo>
                    <a:pt x="1357" y="683"/>
                    <a:pt x="1212" y="652"/>
                    <a:pt x="1073" y="690"/>
                  </a:cubicBezTo>
                  <a:cubicBezTo>
                    <a:pt x="1072" y="691"/>
                    <a:pt x="1072" y="691"/>
                    <a:pt x="1072" y="691"/>
                  </a:cubicBezTo>
                  <a:cubicBezTo>
                    <a:pt x="1027" y="703"/>
                    <a:pt x="981" y="694"/>
                    <a:pt x="951" y="661"/>
                  </a:cubicBezTo>
                  <a:cubicBezTo>
                    <a:pt x="921" y="629"/>
                    <a:pt x="916" y="581"/>
                    <a:pt x="932" y="538"/>
                  </a:cubicBezTo>
                  <a:cubicBezTo>
                    <a:pt x="932" y="537"/>
                    <a:pt x="932" y="537"/>
                    <a:pt x="932" y="537"/>
                  </a:cubicBezTo>
                  <a:cubicBezTo>
                    <a:pt x="982" y="402"/>
                    <a:pt x="964" y="255"/>
                    <a:pt x="872" y="154"/>
                  </a:cubicBezTo>
                  <a:cubicBezTo>
                    <a:pt x="731" y="0"/>
                    <a:pt x="469" y="10"/>
                    <a:pt x="287" y="176"/>
                  </a:cubicBezTo>
                  <a:cubicBezTo>
                    <a:pt x="229" y="230"/>
                    <a:pt x="187" y="292"/>
                    <a:pt x="160" y="357"/>
                  </a:cubicBezTo>
                  <a:cubicBezTo>
                    <a:pt x="160" y="357"/>
                    <a:pt x="160" y="357"/>
                    <a:pt x="160" y="357"/>
                  </a:cubicBezTo>
                  <a:cubicBezTo>
                    <a:pt x="17" y="671"/>
                    <a:pt x="0" y="929"/>
                    <a:pt x="37" y="1271"/>
                  </a:cubicBezTo>
                  <a:cubicBezTo>
                    <a:pt x="42" y="1332"/>
                    <a:pt x="68" y="1386"/>
                    <a:pt x="110" y="1432"/>
                  </a:cubicBezTo>
                  <a:cubicBezTo>
                    <a:pt x="110" y="1432"/>
                    <a:pt x="110" y="1432"/>
                    <a:pt x="110" y="1432"/>
                  </a:cubicBezTo>
                  <a:cubicBezTo>
                    <a:pt x="152" y="1478"/>
                    <a:pt x="203" y="1509"/>
                    <a:pt x="264" y="1519"/>
                  </a:cubicBezTo>
                  <a:cubicBezTo>
                    <a:pt x="602" y="1586"/>
                    <a:pt x="861" y="1591"/>
                    <a:pt x="1185" y="1476"/>
                  </a:cubicBezTo>
                  <a:cubicBezTo>
                    <a:pt x="1185" y="1475"/>
                    <a:pt x="1185" y="1475"/>
                    <a:pt x="1185" y="1475"/>
                  </a:cubicBezTo>
                  <a:cubicBezTo>
                    <a:pt x="1253" y="1454"/>
                    <a:pt x="1319" y="1417"/>
                    <a:pt x="1376" y="1364"/>
                  </a:cubicBezTo>
                  <a:cubicBezTo>
                    <a:pt x="1558" y="1198"/>
                    <a:pt x="1591" y="938"/>
                    <a:pt x="1449" y="7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</p:grpSp>
      <p:sp>
        <p:nvSpPr>
          <p:cNvPr id="16" name="Gentofte Kommune tekst">
            <a:extLst>
              <a:ext uri="{FF2B5EF4-FFF2-40B4-BE49-F238E27FC236}">
                <a16:creationId xmlns:a16="http://schemas.microsoft.com/office/drawing/2014/main" id="{22E7A923-E99F-4B3A-B557-DBA964D1BE2D}"/>
              </a:ext>
            </a:extLst>
          </p:cNvPr>
          <p:cNvSpPr/>
          <p:nvPr userDrawn="1"/>
        </p:nvSpPr>
        <p:spPr>
          <a:xfrm>
            <a:off x="980808" y="10047085"/>
            <a:ext cx="1692339" cy="280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930" b="0" noProof="1">
                <a:solidFill>
                  <a:schemeClr val="tx1"/>
                </a:solidFill>
                <a:latin typeface="Berlingske Sans Extrabold" panose="02000903050000020004" pitchFamily="2" charset="0"/>
              </a:rPr>
              <a:t>Gentofte Kommune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1AFD65B-4F74-4ED6-84BF-AB489A5BE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07" y="2533774"/>
            <a:ext cx="8951343" cy="4109785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6203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Emneskift-skabelon</a:t>
            </a:r>
            <a:br>
              <a:rPr lang="da-DK" dirty="0"/>
            </a:br>
            <a:r>
              <a:rPr lang="da-DK" dirty="0"/>
              <a:t>Tilføj tekst i én eller flere linjer</a:t>
            </a:r>
          </a:p>
        </p:txBody>
      </p:sp>
      <p:sp>
        <p:nvSpPr>
          <p:cNvPr id="19" name="Pladsholder til dato 18">
            <a:extLst>
              <a:ext uri="{FF2B5EF4-FFF2-40B4-BE49-F238E27FC236}">
                <a16:creationId xmlns:a16="http://schemas.microsoft.com/office/drawing/2014/main" id="{1ADCF2C9-C4CB-4FFA-9D91-504078157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2E83-72C1-4ED1-B598-19BB7D65868A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20" name="Pladsholder til sidefod 19">
            <a:extLst>
              <a:ext uri="{FF2B5EF4-FFF2-40B4-BE49-F238E27FC236}">
                <a16:creationId xmlns:a16="http://schemas.microsoft.com/office/drawing/2014/main" id="{7FA2B152-3787-476A-B8AE-FC8A9CA3D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1" name="Pladsholder til slidenummer 20">
            <a:extLst>
              <a:ext uri="{FF2B5EF4-FFF2-40B4-BE49-F238E27FC236}">
                <a16:creationId xmlns:a16="http://schemas.microsoft.com/office/drawing/2014/main" id="{401FF971-122B-4986-ACBE-F61E5206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0704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neskift,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sfarve"/>
          <p:cNvSpPr/>
          <p:nvPr userDrawn="1"/>
        </p:nvSpPr>
        <p:spPr>
          <a:xfrm>
            <a:off x="0" y="0"/>
            <a:ext cx="15127189" cy="10699013"/>
          </a:xfrm>
          <a:prstGeom prst="rect">
            <a:avLst/>
          </a:prstGeom>
          <a:solidFill>
            <a:srgbClr val="2F3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81" noProof="0" dirty="0" err="1"/>
          </a:p>
        </p:txBody>
      </p:sp>
      <p:grpSp>
        <p:nvGrpSpPr>
          <p:cNvPr id="11" name="Markør">
            <a:extLst>
              <a:ext uri="{FF2B5EF4-FFF2-40B4-BE49-F238E27FC236}">
                <a16:creationId xmlns:a16="http://schemas.microsoft.com/office/drawing/2014/main" id="{F2A256B8-42AE-441D-9C69-202408C10FB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08" y="552179"/>
            <a:ext cx="283266" cy="336800"/>
            <a:chOff x="1477" y="-58"/>
            <a:chExt cx="4724" cy="4469"/>
          </a:xfrm>
          <a:solidFill>
            <a:srgbClr val="FFFFFF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000E3D2-D800-40E4-A1F7-095C02900B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" y="2381"/>
              <a:ext cx="2143" cy="2030"/>
            </a:xfrm>
            <a:custGeom>
              <a:avLst/>
              <a:gdLst>
                <a:gd name="T0" fmla="*/ 168 w 1687"/>
                <a:gd name="T1" fmla="*/ 1048 h 1598"/>
                <a:gd name="T2" fmla="*/ 423 w 1687"/>
                <a:gd name="T3" fmla="*/ 1302 h 1598"/>
                <a:gd name="T4" fmla="*/ 1598 w 1687"/>
                <a:gd name="T5" fmla="*/ 1420 h 1598"/>
                <a:gd name="T6" fmla="*/ 1643 w 1687"/>
                <a:gd name="T7" fmla="*/ 1399 h 1598"/>
                <a:gd name="T8" fmla="*/ 1648 w 1687"/>
                <a:gd name="T9" fmla="*/ 1350 h 1598"/>
                <a:gd name="T10" fmla="*/ 1158 w 1687"/>
                <a:gd name="T11" fmla="*/ 252 h 1598"/>
                <a:gd name="T12" fmla="*/ 847 w 1687"/>
                <a:gd name="T13" fmla="*/ 89 h 1598"/>
                <a:gd name="T14" fmla="*/ 154 w 1687"/>
                <a:gd name="T15" fmla="*/ 313 h 1598"/>
                <a:gd name="T16" fmla="*/ 168 w 1687"/>
                <a:gd name="T17" fmla="*/ 104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68" y="1048"/>
                  </a:moveTo>
                  <a:cubicBezTo>
                    <a:pt x="241" y="1146"/>
                    <a:pt x="327" y="1231"/>
                    <a:pt x="423" y="1302"/>
                  </a:cubicBezTo>
                  <a:cubicBezTo>
                    <a:pt x="766" y="1552"/>
                    <a:pt x="1216" y="1598"/>
                    <a:pt x="1598" y="1420"/>
                  </a:cubicBezTo>
                  <a:cubicBezTo>
                    <a:pt x="1643" y="1399"/>
                    <a:pt x="1643" y="1399"/>
                    <a:pt x="1643" y="1399"/>
                  </a:cubicBezTo>
                  <a:cubicBezTo>
                    <a:pt x="1648" y="1350"/>
                    <a:pt x="1648" y="1350"/>
                    <a:pt x="1648" y="1350"/>
                  </a:cubicBezTo>
                  <a:cubicBezTo>
                    <a:pt x="1687" y="923"/>
                    <a:pt x="1500" y="503"/>
                    <a:pt x="1158" y="252"/>
                  </a:cubicBezTo>
                  <a:cubicBezTo>
                    <a:pt x="1062" y="182"/>
                    <a:pt x="957" y="128"/>
                    <a:pt x="847" y="89"/>
                  </a:cubicBezTo>
                  <a:cubicBezTo>
                    <a:pt x="592" y="0"/>
                    <a:pt x="308" y="93"/>
                    <a:pt x="154" y="313"/>
                  </a:cubicBezTo>
                  <a:cubicBezTo>
                    <a:pt x="0" y="535"/>
                    <a:pt x="6" y="830"/>
                    <a:pt x="168" y="10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54B7CB8-636F-4D9F-924A-2ED1900CF1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2381"/>
              <a:ext cx="2143" cy="2030"/>
            </a:xfrm>
            <a:custGeom>
              <a:avLst/>
              <a:gdLst>
                <a:gd name="T0" fmla="*/ 1533 w 1687"/>
                <a:gd name="T1" fmla="*/ 313 h 1598"/>
                <a:gd name="T2" fmla="*/ 841 w 1687"/>
                <a:gd name="T3" fmla="*/ 89 h 1598"/>
                <a:gd name="T4" fmla="*/ 529 w 1687"/>
                <a:gd name="T5" fmla="*/ 252 h 1598"/>
                <a:gd name="T6" fmla="*/ 40 w 1687"/>
                <a:gd name="T7" fmla="*/ 1350 h 1598"/>
                <a:gd name="T8" fmla="*/ 45 w 1687"/>
                <a:gd name="T9" fmla="*/ 1399 h 1598"/>
                <a:gd name="T10" fmla="*/ 90 w 1687"/>
                <a:gd name="T11" fmla="*/ 1420 h 1598"/>
                <a:gd name="T12" fmla="*/ 1264 w 1687"/>
                <a:gd name="T13" fmla="*/ 1302 h 1598"/>
                <a:gd name="T14" fmla="*/ 1519 w 1687"/>
                <a:gd name="T15" fmla="*/ 1048 h 1598"/>
                <a:gd name="T16" fmla="*/ 1533 w 1687"/>
                <a:gd name="T17" fmla="*/ 313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33" y="313"/>
                  </a:moveTo>
                  <a:cubicBezTo>
                    <a:pt x="1379" y="93"/>
                    <a:pt x="1095" y="0"/>
                    <a:pt x="841" y="89"/>
                  </a:cubicBezTo>
                  <a:cubicBezTo>
                    <a:pt x="730" y="128"/>
                    <a:pt x="625" y="182"/>
                    <a:pt x="529" y="252"/>
                  </a:cubicBezTo>
                  <a:cubicBezTo>
                    <a:pt x="188" y="503"/>
                    <a:pt x="0" y="923"/>
                    <a:pt x="40" y="1350"/>
                  </a:cubicBezTo>
                  <a:cubicBezTo>
                    <a:pt x="45" y="1399"/>
                    <a:pt x="45" y="1399"/>
                    <a:pt x="45" y="1399"/>
                  </a:cubicBezTo>
                  <a:cubicBezTo>
                    <a:pt x="90" y="1420"/>
                    <a:pt x="90" y="1420"/>
                    <a:pt x="90" y="1420"/>
                  </a:cubicBezTo>
                  <a:cubicBezTo>
                    <a:pt x="471" y="1598"/>
                    <a:pt x="921" y="1552"/>
                    <a:pt x="1264" y="1302"/>
                  </a:cubicBezTo>
                  <a:cubicBezTo>
                    <a:pt x="1361" y="1231"/>
                    <a:pt x="1446" y="1146"/>
                    <a:pt x="1519" y="1048"/>
                  </a:cubicBezTo>
                  <a:cubicBezTo>
                    <a:pt x="1682" y="830"/>
                    <a:pt x="1687" y="535"/>
                    <a:pt x="1533" y="3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4EFCF33-335C-4E83-9463-819EE21EB4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-28"/>
              <a:ext cx="2143" cy="2031"/>
            </a:xfrm>
            <a:custGeom>
              <a:avLst/>
              <a:gdLst>
                <a:gd name="T0" fmla="*/ 1519 w 1687"/>
                <a:gd name="T1" fmla="*/ 550 h 1598"/>
                <a:gd name="T2" fmla="*/ 1264 w 1687"/>
                <a:gd name="T3" fmla="*/ 296 h 1598"/>
                <a:gd name="T4" fmla="*/ 90 w 1687"/>
                <a:gd name="T5" fmla="*/ 178 h 1598"/>
                <a:gd name="T6" fmla="*/ 45 w 1687"/>
                <a:gd name="T7" fmla="*/ 199 h 1598"/>
                <a:gd name="T8" fmla="*/ 40 w 1687"/>
                <a:gd name="T9" fmla="*/ 248 h 1598"/>
                <a:gd name="T10" fmla="*/ 529 w 1687"/>
                <a:gd name="T11" fmla="*/ 1346 h 1598"/>
                <a:gd name="T12" fmla="*/ 841 w 1687"/>
                <a:gd name="T13" fmla="*/ 1509 h 1598"/>
                <a:gd name="T14" fmla="*/ 1533 w 1687"/>
                <a:gd name="T15" fmla="*/ 1285 h 1598"/>
                <a:gd name="T16" fmla="*/ 1519 w 1687"/>
                <a:gd name="T17" fmla="*/ 550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19" y="550"/>
                  </a:moveTo>
                  <a:cubicBezTo>
                    <a:pt x="1446" y="452"/>
                    <a:pt x="1361" y="367"/>
                    <a:pt x="1264" y="296"/>
                  </a:cubicBezTo>
                  <a:cubicBezTo>
                    <a:pt x="921" y="46"/>
                    <a:pt x="471" y="0"/>
                    <a:pt x="90" y="178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0" y="248"/>
                    <a:pt x="40" y="248"/>
                    <a:pt x="40" y="248"/>
                  </a:cubicBezTo>
                  <a:cubicBezTo>
                    <a:pt x="0" y="675"/>
                    <a:pt x="188" y="1095"/>
                    <a:pt x="529" y="1346"/>
                  </a:cubicBezTo>
                  <a:cubicBezTo>
                    <a:pt x="625" y="1416"/>
                    <a:pt x="730" y="1470"/>
                    <a:pt x="841" y="1509"/>
                  </a:cubicBezTo>
                  <a:cubicBezTo>
                    <a:pt x="1095" y="1598"/>
                    <a:pt x="1379" y="1505"/>
                    <a:pt x="1533" y="1285"/>
                  </a:cubicBezTo>
                  <a:cubicBezTo>
                    <a:pt x="1687" y="1063"/>
                    <a:pt x="1682" y="768"/>
                    <a:pt x="1519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70822D3-844E-4192-A901-E7471B4283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46" y="-58"/>
              <a:ext cx="2021" cy="2022"/>
            </a:xfrm>
            <a:custGeom>
              <a:avLst/>
              <a:gdLst>
                <a:gd name="T0" fmla="*/ 1449 w 1591"/>
                <a:gd name="T1" fmla="*/ 784 h 1591"/>
                <a:gd name="T2" fmla="*/ 1073 w 1591"/>
                <a:gd name="T3" fmla="*/ 690 h 1591"/>
                <a:gd name="T4" fmla="*/ 1072 w 1591"/>
                <a:gd name="T5" fmla="*/ 691 h 1591"/>
                <a:gd name="T6" fmla="*/ 951 w 1591"/>
                <a:gd name="T7" fmla="*/ 661 h 1591"/>
                <a:gd name="T8" fmla="*/ 932 w 1591"/>
                <a:gd name="T9" fmla="*/ 538 h 1591"/>
                <a:gd name="T10" fmla="*/ 932 w 1591"/>
                <a:gd name="T11" fmla="*/ 537 h 1591"/>
                <a:gd name="T12" fmla="*/ 872 w 1591"/>
                <a:gd name="T13" fmla="*/ 154 h 1591"/>
                <a:gd name="T14" fmla="*/ 287 w 1591"/>
                <a:gd name="T15" fmla="*/ 176 h 1591"/>
                <a:gd name="T16" fmla="*/ 160 w 1591"/>
                <a:gd name="T17" fmla="*/ 357 h 1591"/>
                <a:gd name="T18" fmla="*/ 160 w 1591"/>
                <a:gd name="T19" fmla="*/ 357 h 1591"/>
                <a:gd name="T20" fmla="*/ 37 w 1591"/>
                <a:gd name="T21" fmla="*/ 1271 h 1591"/>
                <a:gd name="T22" fmla="*/ 110 w 1591"/>
                <a:gd name="T23" fmla="*/ 1432 h 1591"/>
                <a:gd name="T24" fmla="*/ 110 w 1591"/>
                <a:gd name="T25" fmla="*/ 1432 h 1591"/>
                <a:gd name="T26" fmla="*/ 264 w 1591"/>
                <a:gd name="T27" fmla="*/ 1519 h 1591"/>
                <a:gd name="T28" fmla="*/ 1185 w 1591"/>
                <a:gd name="T29" fmla="*/ 1476 h 1591"/>
                <a:gd name="T30" fmla="*/ 1185 w 1591"/>
                <a:gd name="T31" fmla="*/ 1475 h 1591"/>
                <a:gd name="T32" fmla="*/ 1376 w 1591"/>
                <a:gd name="T33" fmla="*/ 1364 h 1591"/>
                <a:gd name="T34" fmla="*/ 1449 w 1591"/>
                <a:gd name="T35" fmla="*/ 784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1" h="1591">
                  <a:moveTo>
                    <a:pt x="1449" y="784"/>
                  </a:moveTo>
                  <a:cubicBezTo>
                    <a:pt x="1357" y="683"/>
                    <a:pt x="1212" y="652"/>
                    <a:pt x="1073" y="690"/>
                  </a:cubicBezTo>
                  <a:cubicBezTo>
                    <a:pt x="1072" y="691"/>
                    <a:pt x="1072" y="691"/>
                    <a:pt x="1072" y="691"/>
                  </a:cubicBezTo>
                  <a:cubicBezTo>
                    <a:pt x="1027" y="703"/>
                    <a:pt x="981" y="694"/>
                    <a:pt x="951" y="661"/>
                  </a:cubicBezTo>
                  <a:cubicBezTo>
                    <a:pt x="921" y="629"/>
                    <a:pt x="916" y="581"/>
                    <a:pt x="932" y="538"/>
                  </a:cubicBezTo>
                  <a:cubicBezTo>
                    <a:pt x="932" y="537"/>
                    <a:pt x="932" y="537"/>
                    <a:pt x="932" y="537"/>
                  </a:cubicBezTo>
                  <a:cubicBezTo>
                    <a:pt x="982" y="402"/>
                    <a:pt x="964" y="255"/>
                    <a:pt x="872" y="154"/>
                  </a:cubicBezTo>
                  <a:cubicBezTo>
                    <a:pt x="731" y="0"/>
                    <a:pt x="469" y="10"/>
                    <a:pt x="287" y="176"/>
                  </a:cubicBezTo>
                  <a:cubicBezTo>
                    <a:pt x="229" y="230"/>
                    <a:pt x="187" y="292"/>
                    <a:pt x="160" y="357"/>
                  </a:cubicBezTo>
                  <a:cubicBezTo>
                    <a:pt x="160" y="357"/>
                    <a:pt x="160" y="357"/>
                    <a:pt x="160" y="357"/>
                  </a:cubicBezTo>
                  <a:cubicBezTo>
                    <a:pt x="17" y="671"/>
                    <a:pt x="0" y="929"/>
                    <a:pt x="37" y="1271"/>
                  </a:cubicBezTo>
                  <a:cubicBezTo>
                    <a:pt x="42" y="1332"/>
                    <a:pt x="68" y="1386"/>
                    <a:pt x="110" y="1432"/>
                  </a:cubicBezTo>
                  <a:cubicBezTo>
                    <a:pt x="110" y="1432"/>
                    <a:pt x="110" y="1432"/>
                    <a:pt x="110" y="1432"/>
                  </a:cubicBezTo>
                  <a:cubicBezTo>
                    <a:pt x="152" y="1478"/>
                    <a:pt x="203" y="1509"/>
                    <a:pt x="264" y="1519"/>
                  </a:cubicBezTo>
                  <a:cubicBezTo>
                    <a:pt x="602" y="1586"/>
                    <a:pt x="861" y="1591"/>
                    <a:pt x="1185" y="1476"/>
                  </a:cubicBezTo>
                  <a:cubicBezTo>
                    <a:pt x="1185" y="1475"/>
                    <a:pt x="1185" y="1475"/>
                    <a:pt x="1185" y="1475"/>
                  </a:cubicBezTo>
                  <a:cubicBezTo>
                    <a:pt x="1253" y="1454"/>
                    <a:pt x="1319" y="1417"/>
                    <a:pt x="1376" y="1364"/>
                  </a:cubicBezTo>
                  <a:cubicBezTo>
                    <a:pt x="1558" y="1198"/>
                    <a:pt x="1591" y="938"/>
                    <a:pt x="1449" y="7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</p:grpSp>
      <p:sp>
        <p:nvSpPr>
          <p:cNvPr id="16" name="Gentofte Kommune tekst">
            <a:extLst>
              <a:ext uri="{FF2B5EF4-FFF2-40B4-BE49-F238E27FC236}">
                <a16:creationId xmlns:a16="http://schemas.microsoft.com/office/drawing/2014/main" id="{22E7A923-E99F-4B3A-B557-DBA964D1BE2D}"/>
              </a:ext>
            </a:extLst>
          </p:cNvPr>
          <p:cNvSpPr/>
          <p:nvPr userDrawn="1"/>
        </p:nvSpPr>
        <p:spPr>
          <a:xfrm>
            <a:off x="980808" y="10047085"/>
            <a:ext cx="1692339" cy="280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930" b="0" noProof="1">
                <a:solidFill>
                  <a:srgbClr val="FFFFFF"/>
                </a:solidFill>
                <a:latin typeface="Berlingske Sans Extrabold" panose="02000903050000020004" pitchFamily="2" charset="0"/>
              </a:rPr>
              <a:t>Gentofte Kommune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1AFD65B-4F74-4ED6-84BF-AB489A5BE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07" y="2533774"/>
            <a:ext cx="8951343" cy="4109785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6203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Emneskift-skabelon</a:t>
            </a:r>
            <a:br>
              <a:rPr lang="da-DK" dirty="0"/>
            </a:br>
            <a:r>
              <a:rPr lang="da-DK" dirty="0"/>
              <a:t>Tilføj tekst i én eller flere linjer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52E5378-21B3-49B8-898F-509B56E2C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5C1F9-CF5A-4B73-829C-50FC6DD94C4A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A1622D6-5FD3-4BBF-BA18-47BFD636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98CD054-B61C-4383-A4E6-BDD259524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1982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neskift, indsæt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sfarve"/>
          <p:cNvSpPr/>
          <p:nvPr userDrawn="1"/>
        </p:nvSpPr>
        <p:spPr>
          <a:xfrm>
            <a:off x="0" y="0"/>
            <a:ext cx="15127189" cy="106990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81" noProof="0" dirty="0" err="1"/>
          </a:p>
        </p:txBody>
      </p:sp>
      <p:sp>
        <p:nvSpPr>
          <p:cNvPr id="33" name="Pladsholder til billede 32">
            <a:extLst>
              <a:ext uri="{FF2B5EF4-FFF2-40B4-BE49-F238E27FC236}">
                <a16:creationId xmlns:a16="http://schemas.microsoft.com/office/drawing/2014/main" id="{6A880F5F-097A-4F60-A21E-ED5E6444CE3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5127189" cy="10699013"/>
          </a:xfrm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31" name="Kombinationstegning: Markør">
            <a:extLst>
              <a:ext uri="{FF2B5EF4-FFF2-40B4-BE49-F238E27FC236}">
                <a16:creationId xmlns:a16="http://schemas.microsoft.com/office/drawing/2014/main" id="{1450B71B-0DB9-4405-B156-585424EADE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2576" y="550107"/>
            <a:ext cx="287466" cy="336800"/>
          </a:xfrm>
          <a:custGeom>
            <a:avLst/>
            <a:gdLst>
              <a:gd name="connsiteX0" fmla="*/ 5343826 w 7361030"/>
              <a:gd name="connsiteY0" fmla="*/ 3893683 h 6861923"/>
              <a:gd name="connsiteX1" fmla="*/ 5735457 w 7361030"/>
              <a:gd name="connsiteY1" fmla="*/ 3961210 h 6861923"/>
              <a:gd name="connsiteX2" fmla="*/ 6362621 w 7361030"/>
              <a:gd name="connsiteY2" fmla="*/ 4289926 h 6861923"/>
              <a:gd name="connsiteX3" fmla="*/ 7350758 w 7361030"/>
              <a:gd name="connsiteY3" fmla="*/ 6504220 h 6861923"/>
              <a:gd name="connsiteX4" fmla="*/ 7340674 w 7361030"/>
              <a:gd name="connsiteY4" fmla="*/ 6603036 h 6861923"/>
              <a:gd name="connsiteX5" fmla="*/ 7249927 w 7361030"/>
              <a:gd name="connsiteY5" fmla="*/ 6645386 h 6861923"/>
              <a:gd name="connsiteX6" fmla="*/ 4880416 w 7361030"/>
              <a:gd name="connsiteY6" fmla="*/ 6407420 h 6861923"/>
              <a:gd name="connsiteX7" fmla="*/ 4366182 w 7361030"/>
              <a:gd name="connsiteY7" fmla="*/ 5895188 h 6861923"/>
              <a:gd name="connsiteX8" fmla="*/ 4337949 w 7361030"/>
              <a:gd name="connsiteY8" fmla="*/ 4412942 h 6861923"/>
              <a:gd name="connsiteX9" fmla="*/ 5343826 w 7361030"/>
              <a:gd name="connsiteY9" fmla="*/ 3893683 h 6861923"/>
              <a:gd name="connsiteX10" fmla="*/ 2016484 w 7361030"/>
              <a:gd name="connsiteY10" fmla="*/ 3893683 h 6861923"/>
              <a:gd name="connsiteX11" fmla="*/ 3021510 w 7361030"/>
              <a:gd name="connsiteY11" fmla="*/ 4412942 h 6861923"/>
              <a:gd name="connsiteX12" fmla="*/ 2993277 w 7361030"/>
              <a:gd name="connsiteY12" fmla="*/ 5895188 h 6861923"/>
              <a:gd name="connsiteX13" fmla="*/ 2479043 w 7361030"/>
              <a:gd name="connsiteY13" fmla="*/ 6407420 h 6861923"/>
              <a:gd name="connsiteX14" fmla="*/ 111548 w 7361030"/>
              <a:gd name="connsiteY14" fmla="*/ 6645386 h 6861923"/>
              <a:gd name="connsiteX15" fmla="*/ 20801 w 7361030"/>
              <a:gd name="connsiteY15" fmla="*/ 6603036 h 6861923"/>
              <a:gd name="connsiteX16" fmla="*/ 10718 w 7361030"/>
              <a:gd name="connsiteY16" fmla="*/ 6504220 h 6861923"/>
              <a:gd name="connsiteX17" fmla="*/ 996838 w 7361030"/>
              <a:gd name="connsiteY17" fmla="*/ 4289926 h 6861923"/>
              <a:gd name="connsiteX18" fmla="*/ 1626019 w 7361030"/>
              <a:gd name="connsiteY18" fmla="*/ 3961210 h 6861923"/>
              <a:gd name="connsiteX19" fmla="*/ 2016484 w 7361030"/>
              <a:gd name="connsiteY19" fmla="*/ 3893683 h 6861923"/>
              <a:gd name="connsiteX20" fmla="*/ 1015901 w 7361030"/>
              <a:gd name="connsiteY20" fmla="*/ 101087 h 6861923"/>
              <a:gd name="connsiteX21" fmla="*/ 2479043 w 7361030"/>
              <a:gd name="connsiteY21" fmla="*/ 554665 h 6861923"/>
              <a:gd name="connsiteX22" fmla="*/ 2993277 w 7361030"/>
              <a:gd name="connsiteY22" fmla="*/ 1067150 h 6861923"/>
              <a:gd name="connsiteX23" fmla="*/ 3021510 w 7361030"/>
              <a:gd name="connsiteY23" fmla="*/ 2550126 h 6861923"/>
              <a:gd name="connsiteX24" fmla="*/ 1626019 w 7361030"/>
              <a:gd name="connsiteY24" fmla="*/ 3002081 h 6861923"/>
              <a:gd name="connsiteX25" fmla="*/ 996838 w 7361030"/>
              <a:gd name="connsiteY25" fmla="*/ 2673203 h 6861923"/>
              <a:gd name="connsiteX26" fmla="*/ 10718 w 7361030"/>
              <a:gd name="connsiteY26" fmla="*/ 457818 h 6861923"/>
              <a:gd name="connsiteX27" fmla="*/ 20801 w 7361030"/>
              <a:gd name="connsiteY27" fmla="*/ 358953 h 6861923"/>
              <a:gd name="connsiteX28" fmla="*/ 111548 w 7361030"/>
              <a:gd name="connsiteY28" fmla="*/ 316582 h 6861923"/>
              <a:gd name="connsiteX29" fmla="*/ 1015901 w 7361030"/>
              <a:gd name="connsiteY29" fmla="*/ 101087 h 6861923"/>
              <a:gd name="connsiteX30" fmla="*/ 5366690 w 7361030"/>
              <a:gd name="connsiteY30" fmla="*/ 604 h 6861923"/>
              <a:gd name="connsiteX31" fmla="*/ 5925528 w 7361030"/>
              <a:gd name="connsiteY31" fmla="*/ 220517 h 6861923"/>
              <a:gd name="connsiteX32" fmla="*/ 6046521 w 7361030"/>
              <a:gd name="connsiteY32" fmla="*/ 993239 h 6861923"/>
              <a:gd name="connsiteX33" fmla="*/ 6046521 w 7361030"/>
              <a:gd name="connsiteY33" fmla="*/ 995257 h 6861923"/>
              <a:gd name="connsiteX34" fmla="*/ 6084835 w 7361030"/>
              <a:gd name="connsiteY34" fmla="*/ 1243416 h 6861923"/>
              <a:gd name="connsiteX35" fmla="*/ 6328838 w 7361030"/>
              <a:gd name="connsiteY35" fmla="*/ 1303942 h 6861923"/>
              <a:gd name="connsiteX36" fmla="*/ 6330855 w 7361030"/>
              <a:gd name="connsiteY36" fmla="*/ 1301925 h 6861923"/>
              <a:gd name="connsiteX37" fmla="*/ 7089079 w 7361030"/>
              <a:gd name="connsiteY37" fmla="*/ 1491575 h 6861923"/>
              <a:gd name="connsiteX38" fmla="*/ 6941871 w 7361030"/>
              <a:gd name="connsiteY38" fmla="*/ 2661755 h 6861923"/>
              <a:gd name="connsiteX39" fmla="*/ 6556709 w 7361030"/>
              <a:gd name="connsiteY39" fmla="*/ 2885703 h 6861923"/>
              <a:gd name="connsiteX40" fmla="*/ 6556709 w 7361030"/>
              <a:gd name="connsiteY40" fmla="*/ 2887720 h 6861923"/>
              <a:gd name="connsiteX41" fmla="*/ 4699463 w 7361030"/>
              <a:gd name="connsiteY41" fmla="*/ 2974475 h 6861923"/>
              <a:gd name="connsiteX42" fmla="*/ 4388913 w 7361030"/>
              <a:gd name="connsiteY42" fmla="*/ 2798948 h 6861923"/>
              <a:gd name="connsiteX43" fmla="*/ 4241705 w 7361030"/>
              <a:gd name="connsiteY43" fmla="*/ 2474122 h 6861923"/>
              <a:gd name="connsiteX44" fmla="*/ 4489741 w 7361030"/>
              <a:gd name="connsiteY44" fmla="*/ 630080 h 6861923"/>
              <a:gd name="connsiteX45" fmla="*/ 4745843 w 7361030"/>
              <a:gd name="connsiteY45" fmla="*/ 264903 h 6861923"/>
              <a:gd name="connsiteX46" fmla="*/ 5366690 w 7361030"/>
              <a:gd name="connsiteY46" fmla="*/ 604 h 686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61030" h="6861923">
                <a:moveTo>
                  <a:pt x="5343826" y="3893683"/>
                </a:moveTo>
                <a:cubicBezTo>
                  <a:pt x="5474684" y="3894408"/>
                  <a:pt x="5606898" y="3916339"/>
                  <a:pt x="5735457" y="3961210"/>
                </a:cubicBezTo>
                <a:cubicBezTo>
                  <a:pt x="5957283" y="4039860"/>
                  <a:pt x="6169027" y="4148760"/>
                  <a:pt x="6362621" y="4289926"/>
                </a:cubicBezTo>
                <a:cubicBezTo>
                  <a:pt x="7052300" y="4796108"/>
                  <a:pt x="7429405" y="5643106"/>
                  <a:pt x="7350758" y="6504220"/>
                </a:cubicBezTo>
                <a:cubicBezTo>
                  <a:pt x="7350758" y="6504220"/>
                  <a:pt x="7350758" y="6504220"/>
                  <a:pt x="7340674" y="6603036"/>
                </a:cubicBezTo>
                <a:cubicBezTo>
                  <a:pt x="7340674" y="6603036"/>
                  <a:pt x="7340674" y="6603036"/>
                  <a:pt x="7249927" y="6645386"/>
                </a:cubicBezTo>
                <a:cubicBezTo>
                  <a:pt x="6479584" y="7004352"/>
                  <a:pt x="5572112" y="6911586"/>
                  <a:pt x="4880416" y="6407420"/>
                </a:cubicBezTo>
                <a:cubicBezTo>
                  <a:pt x="4686822" y="6264237"/>
                  <a:pt x="4513394" y="6092821"/>
                  <a:pt x="4366182" y="5895188"/>
                </a:cubicBezTo>
                <a:cubicBezTo>
                  <a:pt x="4039492" y="5455556"/>
                  <a:pt x="4027392" y="4860641"/>
                  <a:pt x="4337949" y="4412942"/>
                </a:cubicBezTo>
                <a:cubicBezTo>
                  <a:pt x="4570867" y="4080193"/>
                  <a:pt x="4951249" y="3891509"/>
                  <a:pt x="5343826" y="3893683"/>
                </a:cubicBezTo>
                <a:close/>
                <a:moveTo>
                  <a:pt x="2016484" y="3893683"/>
                </a:moveTo>
                <a:cubicBezTo>
                  <a:pt x="2408210" y="3891509"/>
                  <a:pt x="2788592" y="4080193"/>
                  <a:pt x="3021510" y="4412942"/>
                </a:cubicBezTo>
                <a:cubicBezTo>
                  <a:pt x="3332067" y="4860641"/>
                  <a:pt x="3321984" y="5455556"/>
                  <a:pt x="2993277" y="5895188"/>
                </a:cubicBezTo>
                <a:cubicBezTo>
                  <a:pt x="2846065" y="6092821"/>
                  <a:pt x="2674654" y="6264237"/>
                  <a:pt x="2479043" y="6407420"/>
                </a:cubicBezTo>
                <a:cubicBezTo>
                  <a:pt x="1787347" y="6911586"/>
                  <a:pt x="879875" y="7004352"/>
                  <a:pt x="111548" y="6645386"/>
                </a:cubicBezTo>
                <a:cubicBezTo>
                  <a:pt x="111548" y="6645386"/>
                  <a:pt x="111548" y="6645386"/>
                  <a:pt x="20801" y="6603036"/>
                </a:cubicBezTo>
                <a:cubicBezTo>
                  <a:pt x="20801" y="6603036"/>
                  <a:pt x="20801" y="6603036"/>
                  <a:pt x="10718" y="6504220"/>
                </a:cubicBezTo>
                <a:cubicBezTo>
                  <a:pt x="-69946" y="5643106"/>
                  <a:pt x="309176" y="4796108"/>
                  <a:pt x="996838" y="4289926"/>
                </a:cubicBezTo>
                <a:cubicBezTo>
                  <a:pt x="1190432" y="4148760"/>
                  <a:pt x="1402176" y="4039860"/>
                  <a:pt x="1626019" y="3961210"/>
                </a:cubicBezTo>
                <a:cubicBezTo>
                  <a:pt x="1754073" y="3916339"/>
                  <a:pt x="1885909" y="3894408"/>
                  <a:pt x="2016484" y="3893683"/>
                </a:cubicBezTo>
                <a:close/>
                <a:moveTo>
                  <a:pt x="1015901" y="101087"/>
                </a:moveTo>
                <a:cubicBezTo>
                  <a:pt x="1530136" y="84930"/>
                  <a:pt x="2046733" y="239406"/>
                  <a:pt x="2479043" y="554665"/>
                </a:cubicBezTo>
                <a:cubicBezTo>
                  <a:pt x="2674654" y="697919"/>
                  <a:pt x="2846065" y="869419"/>
                  <a:pt x="2993277" y="1067150"/>
                </a:cubicBezTo>
                <a:cubicBezTo>
                  <a:pt x="3321984" y="1506998"/>
                  <a:pt x="3332067" y="2102206"/>
                  <a:pt x="3021510" y="2550126"/>
                </a:cubicBezTo>
                <a:cubicBezTo>
                  <a:pt x="2710952" y="2994010"/>
                  <a:pt x="2138237" y="3181652"/>
                  <a:pt x="1626019" y="3002081"/>
                </a:cubicBezTo>
                <a:cubicBezTo>
                  <a:pt x="1402176" y="2923392"/>
                  <a:pt x="1190432" y="2814439"/>
                  <a:pt x="996838" y="2673203"/>
                </a:cubicBezTo>
                <a:cubicBezTo>
                  <a:pt x="309176" y="2166771"/>
                  <a:pt x="-69946" y="1319356"/>
                  <a:pt x="10718" y="457818"/>
                </a:cubicBezTo>
                <a:cubicBezTo>
                  <a:pt x="10718" y="457818"/>
                  <a:pt x="10718" y="457818"/>
                  <a:pt x="20801" y="358953"/>
                </a:cubicBezTo>
                <a:cubicBezTo>
                  <a:pt x="20801" y="358953"/>
                  <a:pt x="20801" y="358953"/>
                  <a:pt x="111548" y="316582"/>
                </a:cubicBezTo>
                <a:cubicBezTo>
                  <a:pt x="399671" y="181903"/>
                  <a:pt x="707361" y="110781"/>
                  <a:pt x="1015901" y="101087"/>
                </a:cubicBezTo>
                <a:close/>
                <a:moveTo>
                  <a:pt x="5366690" y="604"/>
                </a:moveTo>
                <a:cubicBezTo>
                  <a:pt x="5580193" y="-7466"/>
                  <a:pt x="5783360" y="65166"/>
                  <a:pt x="5925528" y="220517"/>
                </a:cubicBezTo>
                <a:cubicBezTo>
                  <a:pt x="6111050" y="424290"/>
                  <a:pt x="6147348" y="720870"/>
                  <a:pt x="6046521" y="993239"/>
                </a:cubicBezTo>
                <a:cubicBezTo>
                  <a:pt x="6046521" y="993239"/>
                  <a:pt x="6046521" y="993239"/>
                  <a:pt x="6046521" y="995257"/>
                </a:cubicBezTo>
                <a:cubicBezTo>
                  <a:pt x="6014256" y="1082012"/>
                  <a:pt x="6024339" y="1178854"/>
                  <a:pt x="6084835" y="1243416"/>
                </a:cubicBezTo>
                <a:cubicBezTo>
                  <a:pt x="6145332" y="1309995"/>
                  <a:pt x="6238093" y="1328153"/>
                  <a:pt x="6328838" y="1303942"/>
                </a:cubicBezTo>
                <a:cubicBezTo>
                  <a:pt x="6328838" y="1303942"/>
                  <a:pt x="6328838" y="1303942"/>
                  <a:pt x="6330855" y="1301925"/>
                </a:cubicBezTo>
                <a:cubicBezTo>
                  <a:pt x="6611156" y="1225258"/>
                  <a:pt x="6903556" y="1287802"/>
                  <a:pt x="7089079" y="1491575"/>
                </a:cubicBezTo>
                <a:cubicBezTo>
                  <a:pt x="7375430" y="1802278"/>
                  <a:pt x="7308884" y="2326841"/>
                  <a:pt x="6941871" y="2661755"/>
                </a:cubicBezTo>
                <a:cubicBezTo>
                  <a:pt x="6826927" y="2768685"/>
                  <a:pt x="6693834" y="2843335"/>
                  <a:pt x="6556709" y="2885703"/>
                </a:cubicBezTo>
                <a:cubicBezTo>
                  <a:pt x="6556709" y="2885703"/>
                  <a:pt x="6556709" y="2885703"/>
                  <a:pt x="6556709" y="2887720"/>
                </a:cubicBezTo>
                <a:cubicBezTo>
                  <a:pt x="5903345" y="3119739"/>
                  <a:pt x="5381058" y="3109651"/>
                  <a:pt x="4699463" y="2974475"/>
                </a:cubicBezTo>
                <a:cubicBezTo>
                  <a:pt x="4576453" y="2954300"/>
                  <a:pt x="4473608" y="2891756"/>
                  <a:pt x="4388913" y="2798948"/>
                </a:cubicBezTo>
                <a:cubicBezTo>
                  <a:pt x="4304218" y="2706141"/>
                  <a:pt x="4251788" y="2597193"/>
                  <a:pt x="4241705" y="2474122"/>
                </a:cubicBezTo>
                <a:cubicBezTo>
                  <a:pt x="4167092" y="1784120"/>
                  <a:pt x="4201374" y="1263591"/>
                  <a:pt x="4489741" y="630080"/>
                </a:cubicBezTo>
                <a:cubicBezTo>
                  <a:pt x="4544188" y="498939"/>
                  <a:pt x="4628883" y="373851"/>
                  <a:pt x="4745843" y="264903"/>
                </a:cubicBezTo>
                <a:cubicBezTo>
                  <a:pt x="4929350" y="97446"/>
                  <a:pt x="5153187" y="8674"/>
                  <a:pt x="5366690" y="604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none" bIns="1404000">
            <a:noAutofit/>
          </a:bodyPr>
          <a:lstStyle>
            <a:lvl1pPr marL="0" indent="0">
              <a:buNone/>
              <a:defRPr sz="1117"/>
            </a:lvl1pPr>
            <a:lvl2pPr marL="0" indent="0">
              <a:buNone/>
              <a:defRPr sz="124"/>
            </a:lvl2pPr>
            <a:lvl3pPr marL="0" indent="0">
              <a:buNone/>
              <a:defRPr sz="124"/>
            </a:lvl3pPr>
            <a:lvl4pPr marL="0" indent="0">
              <a:buNone/>
              <a:defRPr sz="124"/>
            </a:lvl4pPr>
            <a:lvl5pPr marL="0" indent="0">
              <a:buNone/>
              <a:defRPr sz="124"/>
            </a:lvl5pPr>
          </a:lstStyle>
          <a:p>
            <a:pPr lvl="0"/>
            <a:r>
              <a:rPr lang="da-DK" noProof="1"/>
              <a:t>Skift til hvid Fyld farve på markør, hvis billedet er for mørkt i toppen, alternativt skift til layout Breaker, indsæt billede (B)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1AFD65B-4F74-4ED6-84BF-AB489A5BE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07" y="2533774"/>
            <a:ext cx="8951343" cy="4109785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6203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Emneskift-skabelon evt.</a:t>
            </a:r>
            <a:br>
              <a:rPr lang="da-DK" dirty="0"/>
            </a:br>
            <a:r>
              <a:rPr lang="da-DK" dirty="0"/>
              <a:t>med baggrundsbillede</a:t>
            </a:r>
            <a:br>
              <a:rPr lang="da-DK" dirty="0"/>
            </a:br>
            <a:r>
              <a:rPr lang="da-DK" dirty="0"/>
              <a:t>Indsæt lyst billede</a:t>
            </a:r>
          </a:p>
        </p:txBody>
      </p:sp>
      <p:sp>
        <p:nvSpPr>
          <p:cNvPr id="19" name="Pladsholder til dato 18">
            <a:extLst>
              <a:ext uri="{FF2B5EF4-FFF2-40B4-BE49-F238E27FC236}">
                <a16:creationId xmlns:a16="http://schemas.microsoft.com/office/drawing/2014/main" id="{1ADCF2C9-C4CB-4FFA-9D91-504078157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AB0BFA-0DBA-42FD-98E1-D0E85C7D0560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20" name="Pladsholder til sidefod 19">
            <a:extLst>
              <a:ext uri="{FF2B5EF4-FFF2-40B4-BE49-F238E27FC236}">
                <a16:creationId xmlns:a16="http://schemas.microsoft.com/office/drawing/2014/main" id="{7FA2B152-3787-476A-B8AE-FC8A9CA3D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1" name="Pladsholder til slidenummer 20">
            <a:extLst>
              <a:ext uri="{FF2B5EF4-FFF2-40B4-BE49-F238E27FC236}">
                <a16:creationId xmlns:a16="http://schemas.microsoft.com/office/drawing/2014/main" id="{401FF971-122B-4986-ACBE-F61E5206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5" name="Pladsholder til tekst 34">
            <a:extLst>
              <a:ext uri="{FF2B5EF4-FFF2-40B4-BE49-F238E27FC236}">
                <a16:creationId xmlns:a16="http://schemas.microsoft.com/office/drawing/2014/main" id="{F098E687-4A63-4C5B-8E91-133A08EC4C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2575" y="10132067"/>
            <a:ext cx="1071900" cy="11226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24">
                <a:noFill/>
              </a:defRPr>
            </a:lvl1pPr>
            <a:lvl2pPr marL="0" indent="0">
              <a:buNone/>
              <a:defRPr sz="124"/>
            </a:lvl2pPr>
            <a:lvl3pPr marL="0" indent="0">
              <a:buNone/>
              <a:defRPr sz="124"/>
            </a:lvl3pPr>
            <a:lvl4pPr marL="0" indent="0">
              <a:buNone/>
              <a:defRPr sz="124"/>
            </a:lvl4pPr>
            <a:lvl5pPr marL="0" indent="0">
              <a:buNone/>
              <a:defRPr sz="124"/>
            </a:lvl5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941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neskift, indsæt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sfarve"/>
          <p:cNvSpPr/>
          <p:nvPr userDrawn="1"/>
        </p:nvSpPr>
        <p:spPr>
          <a:xfrm>
            <a:off x="0" y="0"/>
            <a:ext cx="15127189" cy="106990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81" noProof="0" dirty="0" err="1"/>
          </a:p>
        </p:txBody>
      </p:sp>
      <p:sp>
        <p:nvSpPr>
          <p:cNvPr id="33" name="Pladsholder til billede 32">
            <a:extLst>
              <a:ext uri="{FF2B5EF4-FFF2-40B4-BE49-F238E27FC236}">
                <a16:creationId xmlns:a16="http://schemas.microsoft.com/office/drawing/2014/main" id="{6A880F5F-097A-4F60-A21E-ED5E6444CE3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5127189" cy="10699013"/>
          </a:xfrm>
          <a:solidFill>
            <a:schemeClr val="tx1"/>
          </a:solidFill>
        </p:spPr>
        <p:txBody>
          <a:bodyPr t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31" name="Kombinationstegning: Markør">
            <a:extLst>
              <a:ext uri="{FF2B5EF4-FFF2-40B4-BE49-F238E27FC236}">
                <a16:creationId xmlns:a16="http://schemas.microsoft.com/office/drawing/2014/main" id="{1450B71B-0DB9-4405-B156-585424EADE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2576" y="550107"/>
            <a:ext cx="287466" cy="336800"/>
          </a:xfrm>
          <a:custGeom>
            <a:avLst/>
            <a:gdLst>
              <a:gd name="connsiteX0" fmla="*/ 5343826 w 7361030"/>
              <a:gd name="connsiteY0" fmla="*/ 3893683 h 6861923"/>
              <a:gd name="connsiteX1" fmla="*/ 5735457 w 7361030"/>
              <a:gd name="connsiteY1" fmla="*/ 3961210 h 6861923"/>
              <a:gd name="connsiteX2" fmla="*/ 6362621 w 7361030"/>
              <a:gd name="connsiteY2" fmla="*/ 4289926 h 6861923"/>
              <a:gd name="connsiteX3" fmla="*/ 7350758 w 7361030"/>
              <a:gd name="connsiteY3" fmla="*/ 6504220 h 6861923"/>
              <a:gd name="connsiteX4" fmla="*/ 7340674 w 7361030"/>
              <a:gd name="connsiteY4" fmla="*/ 6603036 h 6861923"/>
              <a:gd name="connsiteX5" fmla="*/ 7249927 w 7361030"/>
              <a:gd name="connsiteY5" fmla="*/ 6645386 h 6861923"/>
              <a:gd name="connsiteX6" fmla="*/ 4880416 w 7361030"/>
              <a:gd name="connsiteY6" fmla="*/ 6407420 h 6861923"/>
              <a:gd name="connsiteX7" fmla="*/ 4366182 w 7361030"/>
              <a:gd name="connsiteY7" fmla="*/ 5895188 h 6861923"/>
              <a:gd name="connsiteX8" fmla="*/ 4337949 w 7361030"/>
              <a:gd name="connsiteY8" fmla="*/ 4412942 h 6861923"/>
              <a:gd name="connsiteX9" fmla="*/ 5343826 w 7361030"/>
              <a:gd name="connsiteY9" fmla="*/ 3893683 h 6861923"/>
              <a:gd name="connsiteX10" fmla="*/ 2016484 w 7361030"/>
              <a:gd name="connsiteY10" fmla="*/ 3893683 h 6861923"/>
              <a:gd name="connsiteX11" fmla="*/ 3021510 w 7361030"/>
              <a:gd name="connsiteY11" fmla="*/ 4412942 h 6861923"/>
              <a:gd name="connsiteX12" fmla="*/ 2993277 w 7361030"/>
              <a:gd name="connsiteY12" fmla="*/ 5895188 h 6861923"/>
              <a:gd name="connsiteX13" fmla="*/ 2479043 w 7361030"/>
              <a:gd name="connsiteY13" fmla="*/ 6407420 h 6861923"/>
              <a:gd name="connsiteX14" fmla="*/ 111548 w 7361030"/>
              <a:gd name="connsiteY14" fmla="*/ 6645386 h 6861923"/>
              <a:gd name="connsiteX15" fmla="*/ 20801 w 7361030"/>
              <a:gd name="connsiteY15" fmla="*/ 6603036 h 6861923"/>
              <a:gd name="connsiteX16" fmla="*/ 10718 w 7361030"/>
              <a:gd name="connsiteY16" fmla="*/ 6504220 h 6861923"/>
              <a:gd name="connsiteX17" fmla="*/ 996838 w 7361030"/>
              <a:gd name="connsiteY17" fmla="*/ 4289926 h 6861923"/>
              <a:gd name="connsiteX18" fmla="*/ 1626019 w 7361030"/>
              <a:gd name="connsiteY18" fmla="*/ 3961210 h 6861923"/>
              <a:gd name="connsiteX19" fmla="*/ 2016484 w 7361030"/>
              <a:gd name="connsiteY19" fmla="*/ 3893683 h 6861923"/>
              <a:gd name="connsiteX20" fmla="*/ 1015901 w 7361030"/>
              <a:gd name="connsiteY20" fmla="*/ 101087 h 6861923"/>
              <a:gd name="connsiteX21" fmla="*/ 2479043 w 7361030"/>
              <a:gd name="connsiteY21" fmla="*/ 554665 h 6861923"/>
              <a:gd name="connsiteX22" fmla="*/ 2993277 w 7361030"/>
              <a:gd name="connsiteY22" fmla="*/ 1067150 h 6861923"/>
              <a:gd name="connsiteX23" fmla="*/ 3021510 w 7361030"/>
              <a:gd name="connsiteY23" fmla="*/ 2550126 h 6861923"/>
              <a:gd name="connsiteX24" fmla="*/ 1626019 w 7361030"/>
              <a:gd name="connsiteY24" fmla="*/ 3002081 h 6861923"/>
              <a:gd name="connsiteX25" fmla="*/ 996838 w 7361030"/>
              <a:gd name="connsiteY25" fmla="*/ 2673203 h 6861923"/>
              <a:gd name="connsiteX26" fmla="*/ 10718 w 7361030"/>
              <a:gd name="connsiteY26" fmla="*/ 457818 h 6861923"/>
              <a:gd name="connsiteX27" fmla="*/ 20801 w 7361030"/>
              <a:gd name="connsiteY27" fmla="*/ 358953 h 6861923"/>
              <a:gd name="connsiteX28" fmla="*/ 111548 w 7361030"/>
              <a:gd name="connsiteY28" fmla="*/ 316582 h 6861923"/>
              <a:gd name="connsiteX29" fmla="*/ 1015901 w 7361030"/>
              <a:gd name="connsiteY29" fmla="*/ 101087 h 6861923"/>
              <a:gd name="connsiteX30" fmla="*/ 5366690 w 7361030"/>
              <a:gd name="connsiteY30" fmla="*/ 604 h 6861923"/>
              <a:gd name="connsiteX31" fmla="*/ 5925528 w 7361030"/>
              <a:gd name="connsiteY31" fmla="*/ 220517 h 6861923"/>
              <a:gd name="connsiteX32" fmla="*/ 6046521 w 7361030"/>
              <a:gd name="connsiteY32" fmla="*/ 993239 h 6861923"/>
              <a:gd name="connsiteX33" fmla="*/ 6046521 w 7361030"/>
              <a:gd name="connsiteY33" fmla="*/ 995257 h 6861923"/>
              <a:gd name="connsiteX34" fmla="*/ 6084835 w 7361030"/>
              <a:gd name="connsiteY34" fmla="*/ 1243416 h 6861923"/>
              <a:gd name="connsiteX35" fmla="*/ 6328838 w 7361030"/>
              <a:gd name="connsiteY35" fmla="*/ 1303942 h 6861923"/>
              <a:gd name="connsiteX36" fmla="*/ 6330855 w 7361030"/>
              <a:gd name="connsiteY36" fmla="*/ 1301925 h 6861923"/>
              <a:gd name="connsiteX37" fmla="*/ 7089079 w 7361030"/>
              <a:gd name="connsiteY37" fmla="*/ 1491575 h 6861923"/>
              <a:gd name="connsiteX38" fmla="*/ 6941871 w 7361030"/>
              <a:gd name="connsiteY38" fmla="*/ 2661755 h 6861923"/>
              <a:gd name="connsiteX39" fmla="*/ 6556709 w 7361030"/>
              <a:gd name="connsiteY39" fmla="*/ 2885703 h 6861923"/>
              <a:gd name="connsiteX40" fmla="*/ 6556709 w 7361030"/>
              <a:gd name="connsiteY40" fmla="*/ 2887720 h 6861923"/>
              <a:gd name="connsiteX41" fmla="*/ 4699463 w 7361030"/>
              <a:gd name="connsiteY41" fmla="*/ 2974475 h 6861923"/>
              <a:gd name="connsiteX42" fmla="*/ 4388913 w 7361030"/>
              <a:gd name="connsiteY42" fmla="*/ 2798948 h 6861923"/>
              <a:gd name="connsiteX43" fmla="*/ 4241705 w 7361030"/>
              <a:gd name="connsiteY43" fmla="*/ 2474122 h 6861923"/>
              <a:gd name="connsiteX44" fmla="*/ 4489741 w 7361030"/>
              <a:gd name="connsiteY44" fmla="*/ 630080 h 6861923"/>
              <a:gd name="connsiteX45" fmla="*/ 4745843 w 7361030"/>
              <a:gd name="connsiteY45" fmla="*/ 264903 h 6861923"/>
              <a:gd name="connsiteX46" fmla="*/ 5366690 w 7361030"/>
              <a:gd name="connsiteY46" fmla="*/ 604 h 686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61030" h="6861923">
                <a:moveTo>
                  <a:pt x="5343826" y="3893683"/>
                </a:moveTo>
                <a:cubicBezTo>
                  <a:pt x="5474684" y="3894408"/>
                  <a:pt x="5606898" y="3916339"/>
                  <a:pt x="5735457" y="3961210"/>
                </a:cubicBezTo>
                <a:cubicBezTo>
                  <a:pt x="5957283" y="4039860"/>
                  <a:pt x="6169027" y="4148760"/>
                  <a:pt x="6362621" y="4289926"/>
                </a:cubicBezTo>
                <a:cubicBezTo>
                  <a:pt x="7052300" y="4796108"/>
                  <a:pt x="7429405" y="5643106"/>
                  <a:pt x="7350758" y="6504220"/>
                </a:cubicBezTo>
                <a:cubicBezTo>
                  <a:pt x="7350758" y="6504220"/>
                  <a:pt x="7350758" y="6504220"/>
                  <a:pt x="7340674" y="6603036"/>
                </a:cubicBezTo>
                <a:cubicBezTo>
                  <a:pt x="7340674" y="6603036"/>
                  <a:pt x="7340674" y="6603036"/>
                  <a:pt x="7249927" y="6645386"/>
                </a:cubicBezTo>
                <a:cubicBezTo>
                  <a:pt x="6479584" y="7004352"/>
                  <a:pt x="5572112" y="6911586"/>
                  <a:pt x="4880416" y="6407420"/>
                </a:cubicBezTo>
                <a:cubicBezTo>
                  <a:pt x="4686822" y="6264237"/>
                  <a:pt x="4513394" y="6092821"/>
                  <a:pt x="4366182" y="5895188"/>
                </a:cubicBezTo>
                <a:cubicBezTo>
                  <a:pt x="4039492" y="5455556"/>
                  <a:pt x="4027392" y="4860641"/>
                  <a:pt x="4337949" y="4412942"/>
                </a:cubicBezTo>
                <a:cubicBezTo>
                  <a:pt x="4570867" y="4080193"/>
                  <a:pt x="4951249" y="3891509"/>
                  <a:pt x="5343826" y="3893683"/>
                </a:cubicBezTo>
                <a:close/>
                <a:moveTo>
                  <a:pt x="2016484" y="3893683"/>
                </a:moveTo>
                <a:cubicBezTo>
                  <a:pt x="2408210" y="3891509"/>
                  <a:pt x="2788592" y="4080193"/>
                  <a:pt x="3021510" y="4412942"/>
                </a:cubicBezTo>
                <a:cubicBezTo>
                  <a:pt x="3332067" y="4860641"/>
                  <a:pt x="3321984" y="5455556"/>
                  <a:pt x="2993277" y="5895188"/>
                </a:cubicBezTo>
                <a:cubicBezTo>
                  <a:pt x="2846065" y="6092821"/>
                  <a:pt x="2674654" y="6264237"/>
                  <a:pt x="2479043" y="6407420"/>
                </a:cubicBezTo>
                <a:cubicBezTo>
                  <a:pt x="1787347" y="6911586"/>
                  <a:pt x="879875" y="7004352"/>
                  <a:pt x="111548" y="6645386"/>
                </a:cubicBezTo>
                <a:cubicBezTo>
                  <a:pt x="111548" y="6645386"/>
                  <a:pt x="111548" y="6645386"/>
                  <a:pt x="20801" y="6603036"/>
                </a:cubicBezTo>
                <a:cubicBezTo>
                  <a:pt x="20801" y="6603036"/>
                  <a:pt x="20801" y="6603036"/>
                  <a:pt x="10718" y="6504220"/>
                </a:cubicBezTo>
                <a:cubicBezTo>
                  <a:pt x="-69946" y="5643106"/>
                  <a:pt x="309176" y="4796108"/>
                  <a:pt x="996838" y="4289926"/>
                </a:cubicBezTo>
                <a:cubicBezTo>
                  <a:pt x="1190432" y="4148760"/>
                  <a:pt x="1402176" y="4039860"/>
                  <a:pt x="1626019" y="3961210"/>
                </a:cubicBezTo>
                <a:cubicBezTo>
                  <a:pt x="1754073" y="3916339"/>
                  <a:pt x="1885909" y="3894408"/>
                  <a:pt x="2016484" y="3893683"/>
                </a:cubicBezTo>
                <a:close/>
                <a:moveTo>
                  <a:pt x="1015901" y="101087"/>
                </a:moveTo>
                <a:cubicBezTo>
                  <a:pt x="1530136" y="84930"/>
                  <a:pt x="2046733" y="239406"/>
                  <a:pt x="2479043" y="554665"/>
                </a:cubicBezTo>
                <a:cubicBezTo>
                  <a:pt x="2674654" y="697919"/>
                  <a:pt x="2846065" y="869419"/>
                  <a:pt x="2993277" y="1067150"/>
                </a:cubicBezTo>
                <a:cubicBezTo>
                  <a:pt x="3321984" y="1506998"/>
                  <a:pt x="3332067" y="2102206"/>
                  <a:pt x="3021510" y="2550126"/>
                </a:cubicBezTo>
                <a:cubicBezTo>
                  <a:pt x="2710952" y="2994010"/>
                  <a:pt x="2138237" y="3181652"/>
                  <a:pt x="1626019" y="3002081"/>
                </a:cubicBezTo>
                <a:cubicBezTo>
                  <a:pt x="1402176" y="2923392"/>
                  <a:pt x="1190432" y="2814439"/>
                  <a:pt x="996838" y="2673203"/>
                </a:cubicBezTo>
                <a:cubicBezTo>
                  <a:pt x="309176" y="2166771"/>
                  <a:pt x="-69946" y="1319356"/>
                  <a:pt x="10718" y="457818"/>
                </a:cubicBezTo>
                <a:cubicBezTo>
                  <a:pt x="10718" y="457818"/>
                  <a:pt x="10718" y="457818"/>
                  <a:pt x="20801" y="358953"/>
                </a:cubicBezTo>
                <a:cubicBezTo>
                  <a:pt x="20801" y="358953"/>
                  <a:pt x="20801" y="358953"/>
                  <a:pt x="111548" y="316582"/>
                </a:cubicBezTo>
                <a:cubicBezTo>
                  <a:pt x="399671" y="181903"/>
                  <a:pt x="707361" y="110781"/>
                  <a:pt x="1015901" y="101087"/>
                </a:cubicBezTo>
                <a:close/>
                <a:moveTo>
                  <a:pt x="5366690" y="604"/>
                </a:moveTo>
                <a:cubicBezTo>
                  <a:pt x="5580193" y="-7466"/>
                  <a:pt x="5783360" y="65166"/>
                  <a:pt x="5925528" y="220517"/>
                </a:cubicBezTo>
                <a:cubicBezTo>
                  <a:pt x="6111050" y="424290"/>
                  <a:pt x="6147348" y="720870"/>
                  <a:pt x="6046521" y="993239"/>
                </a:cubicBezTo>
                <a:cubicBezTo>
                  <a:pt x="6046521" y="993239"/>
                  <a:pt x="6046521" y="993239"/>
                  <a:pt x="6046521" y="995257"/>
                </a:cubicBezTo>
                <a:cubicBezTo>
                  <a:pt x="6014256" y="1082012"/>
                  <a:pt x="6024339" y="1178854"/>
                  <a:pt x="6084835" y="1243416"/>
                </a:cubicBezTo>
                <a:cubicBezTo>
                  <a:pt x="6145332" y="1309995"/>
                  <a:pt x="6238093" y="1328153"/>
                  <a:pt x="6328838" y="1303942"/>
                </a:cubicBezTo>
                <a:cubicBezTo>
                  <a:pt x="6328838" y="1303942"/>
                  <a:pt x="6328838" y="1303942"/>
                  <a:pt x="6330855" y="1301925"/>
                </a:cubicBezTo>
                <a:cubicBezTo>
                  <a:pt x="6611156" y="1225258"/>
                  <a:pt x="6903556" y="1287802"/>
                  <a:pt x="7089079" y="1491575"/>
                </a:cubicBezTo>
                <a:cubicBezTo>
                  <a:pt x="7375430" y="1802278"/>
                  <a:pt x="7308884" y="2326841"/>
                  <a:pt x="6941871" y="2661755"/>
                </a:cubicBezTo>
                <a:cubicBezTo>
                  <a:pt x="6826927" y="2768685"/>
                  <a:pt x="6693834" y="2843335"/>
                  <a:pt x="6556709" y="2885703"/>
                </a:cubicBezTo>
                <a:cubicBezTo>
                  <a:pt x="6556709" y="2885703"/>
                  <a:pt x="6556709" y="2885703"/>
                  <a:pt x="6556709" y="2887720"/>
                </a:cubicBezTo>
                <a:cubicBezTo>
                  <a:pt x="5903345" y="3119739"/>
                  <a:pt x="5381058" y="3109651"/>
                  <a:pt x="4699463" y="2974475"/>
                </a:cubicBezTo>
                <a:cubicBezTo>
                  <a:pt x="4576453" y="2954300"/>
                  <a:pt x="4473608" y="2891756"/>
                  <a:pt x="4388913" y="2798948"/>
                </a:cubicBezTo>
                <a:cubicBezTo>
                  <a:pt x="4304218" y="2706141"/>
                  <a:pt x="4251788" y="2597193"/>
                  <a:pt x="4241705" y="2474122"/>
                </a:cubicBezTo>
                <a:cubicBezTo>
                  <a:pt x="4167092" y="1784120"/>
                  <a:pt x="4201374" y="1263591"/>
                  <a:pt x="4489741" y="630080"/>
                </a:cubicBezTo>
                <a:cubicBezTo>
                  <a:pt x="4544188" y="498939"/>
                  <a:pt x="4628883" y="373851"/>
                  <a:pt x="4745843" y="264903"/>
                </a:cubicBezTo>
                <a:cubicBezTo>
                  <a:pt x="4929350" y="97446"/>
                  <a:pt x="5153187" y="8674"/>
                  <a:pt x="5366690" y="604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none" bIns="1404000">
            <a:noAutofit/>
          </a:bodyPr>
          <a:lstStyle>
            <a:lvl1pPr marL="0" indent="0">
              <a:buNone/>
              <a:defRPr sz="1117"/>
            </a:lvl1pPr>
            <a:lvl2pPr marL="0" indent="0">
              <a:buNone/>
              <a:defRPr sz="124"/>
            </a:lvl2pPr>
            <a:lvl3pPr marL="0" indent="0">
              <a:buNone/>
              <a:defRPr sz="124"/>
            </a:lvl3pPr>
            <a:lvl4pPr marL="0" indent="0">
              <a:buNone/>
              <a:defRPr sz="124"/>
            </a:lvl4pPr>
            <a:lvl5pPr marL="0" indent="0">
              <a:buNone/>
              <a:defRPr sz="124"/>
            </a:lvl5pPr>
          </a:lstStyle>
          <a:p>
            <a:pPr lvl="0"/>
            <a:r>
              <a:rPr lang="da-DK" noProof="1"/>
              <a:t>Skift til Schwarz-grau Fyld farve på markør, hvis billedet er for lyst i toppen, alternativt skift til layout Breaker, indsæt billede (A)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1AFD65B-4F74-4ED6-84BF-AB489A5BE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07" y="2533774"/>
            <a:ext cx="8951343" cy="4109785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6203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Emneskift-skabelon evt.</a:t>
            </a:r>
            <a:br>
              <a:rPr lang="da-DK" dirty="0"/>
            </a:br>
            <a:r>
              <a:rPr lang="da-DK" dirty="0"/>
              <a:t>med baggrundsbillede</a:t>
            </a:r>
            <a:br>
              <a:rPr lang="da-DK" dirty="0"/>
            </a:br>
            <a:r>
              <a:rPr lang="da-DK" dirty="0"/>
              <a:t>Indsæt mørkt billede</a:t>
            </a:r>
          </a:p>
        </p:txBody>
      </p:sp>
      <p:sp>
        <p:nvSpPr>
          <p:cNvPr id="19" name="Pladsholder til dato 18">
            <a:extLst>
              <a:ext uri="{FF2B5EF4-FFF2-40B4-BE49-F238E27FC236}">
                <a16:creationId xmlns:a16="http://schemas.microsoft.com/office/drawing/2014/main" id="{1ADCF2C9-C4CB-4FFA-9D91-504078157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34E892-3A8E-49F9-B1F8-F871B5CA5E36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20" name="Pladsholder til sidefod 19">
            <a:extLst>
              <a:ext uri="{FF2B5EF4-FFF2-40B4-BE49-F238E27FC236}">
                <a16:creationId xmlns:a16="http://schemas.microsoft.com/office/drawing/2014/main" id="{7FA2B152-3787-476A-B8AE-FC8A9CA3D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1" name="Pladsholder til slidenummer 20">
            <a:extLst>
              <a:ext uri="{FF2B5EF4-FFF2-40B4-BE49-F238E27FC236}">
                <a16:creationId xmlns:a16="http://schemas.microsoft.com/office/drawing/2014/main" id="{401FF971-122B-4986-ACBE-F61E5206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5" name="Pladsholder til tekst 34">
            <a:extLst>
              <a:ext uri="{FF2B5EF4-FFF2-40B4-BE49-F238E27FC236}">
                <a16:creationId xmlns:a16="http://schemas.microsoft.com/office/drawing/2014/main" id="{F098E687-4A63-4C5B-8E91-133A08EC4C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2575" y="10132067"/>
            <a:ext cx="1071900" cy="11226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24">
                <a:noFill/>
              </a:defRPr>
            </a:lvl1pPr>
            <a:lvl2pPr marL="0" indent="0">
              <a:buNone/>
              <a:defRPr sz="124"/>
            </a:lvl2pPr>
            <a:lvl3pPr marL="0" indent="0">
              <a:buNone/>
              <a:defRPr sz="124"/>
            </a:lvl3pPr>
            <a:lvl4pPr marL="0" indent="0">
              <a:buNone/>
              <a:defRPr sz="124"/>
            </a:lvl4pPr>
            <a:lvl5pPr marL="0" indent="0">
              <a:buNone/>
              <a:defRPr sz="124"/>
            </a:lvl5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668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980807" y="1173998"/>
            <a:ext cx="13471324" cy="10137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4342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996215" y="3094442"/>
            <a:ext cx="2829072" cy="498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7865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Tx/>
              <a:buSzTx/>
              <a:buFontTx/>
              <a:buNone/>
              <a:tabLst/>
              <a:defRPr/>
            </a:pPr>
            <a:r>
              <a:rPr lang="da-DK" sz="1985" dirty="0">
                <a:latin typeface="+mn-lt"/>
                <a:cs typeface="Arial" panose="020B0604020202020204" pitchFamily="34" charset="0"/>
              </a:rPr>
              <a:t>TYPOGRAFIER</a:t>
            </a:r>
            <a:endParaRPr lang="da-DK" altLang="da-DK" sz="1985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744"/>
              </a:spcAft>
              <a:defRPr/>
            </a:pP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det næste</a:t>
            </a:r>
          </a:p>
          <a:p>
            <a:pPr eaLnBrk="1" hangingPunct="1">
              <a:spcAft>
                <a:spcPts val="744"/>
              </a:spcAft>
              <a:defRPr/>
            </a:pP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da-DK" altLang="da-DK" sz="1117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744"/>
              </a:spcAft>
              <a:defRPr/>
            </a:pP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1117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744"/>
              </a:spcAft>
              <a:defRPr/>
            </a:pPr>
            <a:r>
              <a:rPr lang="da-DK" sz="1117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da-DK" sz="1117" b="1" baseline="0" noProof="1">
                <a:latin typeface="+mn-lt"/>
                <a:cs typeface="Arial" panose="020B0604020202020204" pitchFamily="34" charset="0"/>
              </a:rPr>
              <a:t> bullet knappen</a:t>
            </a:r>
            <a:endParaRPr lang="da-DK" sz="1117" b="1" noProof="1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sætte korrekt bullet igen</a:t>
            </a:r>
          </a:p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Tx/>
              <a:buSzTx/>
              <a:buFontTx/>
              <a:buNone/>
              <a:tabLst/>
              <a:defRPr/>
            </a:pPr>
            <a:br>
              <a:rPr lang="da-DK" altLang="da-DK" sz="1985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1985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da-DK" altLang="da-DK" sz="1985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 for at indsætte nyt slide</a:t>
            </a: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da-DK" altLang="da-DK" sz="1117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744"/>
              </a:spcAft>
              <a:defRPr/>
            </a:pP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da-DK" altLang="da-DK" sz="1117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da-DK" altLang="da-DK" sz="1117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1117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da-DK" altLang="da-DK" sz="1117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1117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mulige slides layout</a:t>
            </a:r>
            <a:endParaRPr lang="da-DK" altLang="da-DK" sz="1117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5477811" y="3177157"/>
            <a:ext cx="2724413" cy="474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7865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1489"/>
              </a:spcBef>
              <a:spcAft>
                <a:spcPts val="744"/>
              </a:spcAft>
              <a:buFont typeface="+mj-lt"/>
              <a:buNone/>
              <a:defRPr/>
            </a:pPr>
            <a:r>
              <a:rPr 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placering, størrelse og formatering af pladsholdere til layoutets oprindelige design i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</a:p>
          <a:p>
            <a:pPr marL="0" marR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Tx/>
              <a:buSzTx/>
              <a:buFont typeface="+mj-lt"/>
              <a:buNone/>
              <a:tabLst/>
              <a:defRPr/>
            </a:pPr>
            <a:endParaRPr lang="da-DK" sz="1117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Tx/>
              <a:buSzTx/>
              <a:buFontTx/>
              <a:buNone/>
              <a:tabLst/>
              <a:defRPr/>
            </a:pPr>
            <a:r>
              <a:rPr lang="da-DK" sz="1985" dirty="0">
                <a:latin typeface="+mn-lt"/>
                <a:cs typeface="Arial" panose="020B0604020202020204" pitchFamily="34" charset="0"/>
              </a:rPr>
              <a:t>BILLEDER</a:t>
            </a:r>
            <a:endParaRPr lang="da-DK" sz="1985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744"/>
              </a:spcAft>
              <a:defRPr/>
            </a:pP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</a:t>
            </a: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ikonet og vælg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489"/>
              </a:spcBef>
              <a:spcAft>
                <a:spcPts val="744"/>
              </a:spcAft>
              <a:defRPr/>
            </a:pPr>
            <a:r>
              <a:rPr 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744"/>
              </a:spcAft>
              <a:defRPr/>
            </a:pP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</a:t>
            </a: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744"/>
              </a:spcAft>
              <a:defRPr/>
            </a:pP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</a:t>
            </a: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744"/>
              </a:spcAft>
              <a:defRPr/>
            </a:pP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</a:t>
            </a: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Aft>
                <a:spcPts val="744"/>
              </a:spcAft>
              <a:defRPr/>
            </a:pPr>
            <a:endParaRPr lang="da-DK" altLang="da-DK" sz="1117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9950798" y="3177156"/>
            <a:ext cx="2925695" cy="322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7865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Tx/>
              <a:buSzTx/>
              <a:buFontTx/>
              <a:buNone/>
              <a:tabLst/>
              <a:defRPr/>
            </a:pPr>
            <a:r>
              <a:rPr lang="da-DK" sz="1985" dirty="0">
                <a:latin typeface="+mn-lt"/>
                <a:cs typeface="Arial" panose="020B0604020202020204" pitchFamily="34" charset="0"/>
              </a:rPr>
              <a:t>SIDEHOVED &amp; -FOD</a:t>
            </a:r>
            <a:endParaRPr lang="da-DK" altLang="da-DK" sz="1985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da-DK" altLang="da-DK" sz="1117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da-DK" sz="1117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744"/>
              </a:spcAft>
              <a:defRPr/>
            </a:pP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fanen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b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744"/>
              </a:spcAft>
              <a:defRPr/>
            </a:pP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Aft>
                <a:spcPts val="744"/>
              </a:spcAft>
              <a:defRPr/>
            </a:pPr>
            <a:endParaRPr lang="da-DK" sz="1117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744"/>
              </a:spcAft>
              <a:defRPr/>
            </a:pPr>
            <a:r>
              <a:rPr lang="da-DK" sz="1985" dirty="0">
                <a:latin typeface="+mn-lt"/>
                <a:cs typeface="Arial" panose="020B0604020202020204" pitchFamily="34" charset="0"/>
              </a:rPr>
              <a:t>HJÆLPELINJER</a:t>
            </a:r>
            <a:endParaRPr lang="da-DK" sz="1985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744"/>
              </a:spcAft>
              <a:defRPr/>
            </a:pP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744"/>
              </a:spcAft>
              <a:defRPr/>
            </a:pPr>
            <a:b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1117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da-DK" altLang="da-DK" sz="1117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744"/>
              </a:spcAft>
              <a:defRPr/>
            </a:pPr>
            <a:endParaRPr lang="da-DK" altLang="da-DK" sz="1117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C8420-1956-4D8D-85A2-8D596BA13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4316" y="6006961"/>
            <a:ext cx="319018" cy="4455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930DBB6-AA18-4CCC-8A74-1A211F07B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1" t="45142" r="62601" b="9046"/>
          <a:stretch/>
        </p:blipFill>
        <p:spPr>
          <a:xfrm>
            <a:off x="8123824" y="5253875"/>
            <a:ext cx="423306" cy="501625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0C22BDAC-B124-43F1-8284-B7ABECB11D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81074" y="7401885"/>
            <a:ext cx="382843" cy="82333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3DEAD47-C86F-4141-B5C1-25878B119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031"/>
          <a:stretch/>
        </p:blipFill>
        <p:spPr>
          <a:xfrm>
            <a:off x="8213662" y="3529201"/>
            <a:ext cx="616102" cy="26950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1665661-0DB0-4C2E-A6CA-698F36481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18290" y="6316503"/>
            <a:ext cx="454122" cy="7491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5B4842-526F-49BC-BF80-0BF98368A0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74987" y="4810127"/>
            <a:ext cx="567143" cy="4009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3AF786-FE3C-4952-BA84-3A083206C1D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82282" y="8458701"/>
            <a:ext cx="589828" cy="275618"/>
          </a:xfrm>
          <a:prstGeom prst="rect">
            <a:avLst/>
          </a:prstGeo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9E3FADD-3CDD-471C-BBC5-8EB6452CA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057B-789F-4774-8435-EE88D66B2078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2236FD73-DD76-469B-A90C-2477146B1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8F58A50B-B226-4E51-951A-72B708C82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2225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Brug ikke layouts efter dette &gt;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5125700" cy="106934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325" tIns="89325" rIns="89325" bIns="893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744"/>
              </a:spcBef>
              <a:buClr>
                <a:srgbClr val="003755"/>
              </a:buClr>
            </a:pPr>
            <a:endParaRPr lang="da-DK" sz="1737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533733" y="1024157"/>
            <a:ext cx="14089750" cy="3589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744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5459" b="0" noProof="0" dirty="0">
                <a:solidFill>
                  <a:schemeClr val="bg1"/>
                </a:solidFill>
              </a:rPr>
              <a:t>Hvis du ser andre </a:t>
            </a:r>
            <a:r>
              <a:rPr lang="da-DK" sz="5459" b="1" i="1" noProof="0" dirty="0">
                <a:solidFill>
                  <a:schemeClr val="bg1"/>
                </a:solidFill>
              </a:rPr>
              <a:t>layouts efter dette,</a:t>
            </a:r>
            <a:br>
              <a:rPr lang="da-DK" sz="5459" b="0" i="0" noProof="0" dirty="0">
                <a:solidFill>
                  <a:schemeClr val="bg1"/>
                </a:solidFill>
              </a:rPr>
            </a:br>
            <a:r>
              <a:rPr lang="da-DK" sz="5459" b="0" noProof="0" dirty="0">
                <a:solidFill>
                  <a:schemeClr val="bg1"/>
                </a:solidFill>
              </a:rPr>
              <a:t>brug dem ikke. Disse layouts </a:t>
            </a:r>
            <a:r>
              <a:rPr lang="da-DK" sz="5459" b="1" i="1" u="none" noProof="0" dirty="0">
                <a:solidFill>
                  <a:schemeClr val="bg1"/>
                </a:solidFill>
              </a:rPr>
              <a:t>tilhører ikke </a:t>
            </a:r>
            <a:r>
              <a:rPr lang="da-DK" sz="5459" b="0" i="0" u="none" noProof="0" dirty="0">
                <a:solidFill>
                  <a:schemeClr val="bg1"/>
                </a:solidFill>
              </a:rPr>
              <a:t>vores </a:t>
            </a:r>
            <a:r>
              <a:rPr lang="da-DK" sz="5459" b="0" i="0" u="none" noProof="1">
                <a:solidFill>
                  <a:schemeClr val="bg1"/>
                </a:solidFill>
              </a:rPr>
              <a:t>corporate</a:t>
            </a:r>
            <a:r>
              <a:rPr lang="da-DK" sz="5459" b="0" i="0" u="none" noProof="0" dirty="0">
                <a:solidFill>
                  <a:schemeClr val="bg1"/>
                </a:solidFill>
              </a:rPr>
              <a:t> </a:t>
            </a:r>
            <a:r>
              <a:rPr lang="da-DK" sz="5459" b="0" noProof="0" dirty="0">
                <a:solidFill>
                  <a:schemeClr val="bg1"/>
                </a:solidFill>
              </a:rPr>
              <a:t>skabelon.</a:t>
            </a:r>
            <a:br>
              <a:rPr lang="da-DK" sz="3474" b="0" noProof="0" dirty="0">
                <a:solidFill>
                  <a:schemeClr val="bg1"/>
                </a:solidFill>
              </a:rPr>
            </a:br>
            <a:br>
              <a:rPr lang="da-DK" sz="3474" b="0" noProof="0" dirty="0">
                <a:solidFill>
                  <a:schemeClr val="bg1"/>
                </a:solidFill>
              </a:rPr>
            </a:br>
            <a:endParaRPr lang="da-DK" sz="3474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2908547" y="5184890"/>
            <a:ext cx="1286265" cy="1616621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744"/>
                </a:spcBef>
                <a:buClr>
                  <a:srgbClr val="003755"/>
                </a:buClr>
              </a:pPr>
              <a:endParaRPr lang="da-DK" sz="1737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744"/>
                </a:spcBef>
                <a:buClr>
                  <a:srgbClr val="003755"/>
                </a:buClr>
              </a:pPr>
              <a:endParaRPr lang="da-DK" sz="1737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586240" y="4657016"/>
            <a:ext cx="12595254" cy="2001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2406" b="1" i="1" noProof="0" dirty="0">
                <a:solidFill>
                  <a:schemeClr val="bg1"/>
                </a:solidFill>
              </a:rPr>
              <a:t>Brug dem ikke </a:t>
            </a:r>
            <a:endParaRPr lang="da-DK" sz="12406" b="1" i="1" noProof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533734" y="8087028"/>
            <a:ext cx="14089746" cy="1196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744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481" b="0" noProof="0" dirty="0">
                <a:solidFill>
                  <a:schemeClr val="bg1"/>
                </a:solidFill>
              </a:rPr>
              <a:t>Pga. PowerPoints standard Kopier/Indsæt funktionalitet kan ekstra uønskede layouts forekomme.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744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481" b="0" noProof="0" dirty="0">
                <a:solidFill>
                  <a:schemeClr val="bg1"/>
                </a:solidFill>
              </a:rPr>
              <a:t>OBS! Layouts efter dette kan indeholde potentiel fortrolig information.</a:t>
            </a:r>
            <a:br>
              <a:rPr lang="da-DK" sz="2233" b="0" noProof="0" dirty="0">
                <a:solidFill>
                  <a:schemeClr val="bg1"/>
                </a:solidFill>
              </a:rPr>
            </a:br>
            <a:endParaRPr lang="da-DK" sz="2233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07776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B0074CB-518F-4322-A755-C6FBCAADE184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107776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107776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8662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11949" y="3891328"/>
            <a:ext cx="10501805" cy="911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23" b="1" i="0">
                <a:solidFill>
                  <a:schemeClr val="bg1"/>
                </a:solidFill>
                <a:latin typeface="Berlingske Sans Cn XBd"/>
                <a:cs typeface="Berlingske Sans Cn X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5"/>
            <a:ext cx="105879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29EA8-7A8C-4D5E-9E9C-494A1E8D08C9}" type="datetime2">
              <a:rPr lang="da-DK" smtClean="0"/>
              <a:t>8. april 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7135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B0D9B-998F-483D-9BF9-C513DA395254}" type="datetime2">
              <a:rPr lang="da-DK" smtClean="0"/>
              <a:t>8. april 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2026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3"/>
            <a:ext cx="65796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3"/>
            <a:ext cx="65796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8072B-9433-4D21-8745-7ED70DE15694}" type="datetime2">
              <a:rPr lang="da-DK" smtClean="0"/>
              <a:t>8. april 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27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2E313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B077-5F98-408E-A836-0B6EEC468071}" type="datetime2">
              <a:rPr lang="da-DK" smtClean="0"/>
              <a:t>8. april 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45"/>
              </a:lnSpc>
            </a:pPr>
            <a:fld id="{81D60167-4931-47E6-BA6A-407CBD079E47}" type="slidenum">
              <a:rPr spc="-5" dirty="0"/>
              <a:t>‹nr.›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B8F51-19E5-4C2B-BB21-433FC5DCF033}" type="datetime2">
              <a:rPr lang="da-DK" smtClean="0"/>
              <a:t>8. april 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437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74084-CA6B-46FA-8A74-1A996C510B74}" type="datetime2">
              <a:rPr lang="da-DK" smtClean="0"/>
              <a:t>8. april 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30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2E313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7DD7D-9A77-4884-BD91-891909B3DBAE}" type="datetime2">
              <a:rPr lang="da-DK" smtClean="0"/>
              <a:t>8. april 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45"/>
              </a:lnSpc>
            </a:pPr>
            <a:fld id="{81D60167-4931-47E6-BA6A-407CBD079E47}" type="slidenum">
              <a:rPr spc="-5" dirty="0"/>
              <a:t>‹nr.›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4F19A-0F44-4533-9ACA-46F24E422322}" type="datetime2">
              <a:rPr lang="da-DK" smtClean="0"/>
              <a:t>8. april 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45"/>
              </a:lnSpc>
            </a:pPr>
            <a:fld id="{81D60167-4931-47E6-BA6A-407CBD079E47}" type="slidenum">
              <a:rPr spc="-5" dirty="0"/>
              <a:t>‹nr.›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ggrundsfarve">
            <a:extLst>
              <a:ext uri="{FF2B5EF4-FFF2-40B4-BE49-F238E27FC236}">
                <a16:creationId xmlns:a16="http://schemas.microsoft.com/office/drawing/2014/main" id="{966784AF-5259-440C-839B-4658557D7992}"/>
              </a:ext>
            </a:extLst>
          </p:cNvPr>
          <p:cNvSpPr/>
          <p:nvPr userDrawn="1"/>
        </p:nvSpPr>
        <p:spPr>
          <a:xfrm>
            <a:off x="0" y="0"/>
            <a:ext cx="15127189" cy="106990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81" noProof="0" dirty="0" err="1"/>
          </a:p>
        </p:txBody>
      </p:sp>
      <p:pic>
        <p:nvPicPr>
          <p:cNvPr id="19" name="Logo Hvid">
            <a:extLst>
              <a:ext uri="{FF2B5EF4-FFF2-40B4-BE49-F238E27FC236}">
                <a16:creationId xmlns:a16="http://schemas.microsoft.com/office/drawing/2014/main" id="{D1F4C6EB-2EF6-4382-A67D-353910AE5C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626" y="559423"/>
            <a:ext cx="1339875" cy="691563"/>
          </a:xfrm>
          <a:prstGeom prst="rect">
            <a:avLst/>
          </a:prstGeom>
        </p:spPr>
      </p:pic>
      <p:grpSp>
        <p:nvGrpSpPr>
          <p:cNvPr id="14" name="Markør">
            <a:extLst>
              <a:ext uri="{FF2B5EF4-FFF2-40B4-BE49-F238E27FC236}">
                <a16:creationId xmlns:a16="http://schemas.microsoft.com/office/drawing/2014/main" id="{7477EEE5-B120-4D39-BCE0-E71EF1AD6F4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205435" y="9857991"/>
            <a:ext cx="354082" cy="421000"/>
            <a:chOff x="1477" y="-58"/>
            <a:chExt cx="4724" cy="4469"/>
          </a:xfrm>
          <a:solidFill>
            <a:srgbClr val="FA4650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9C4CC57-5EDF-4B24-8AC8-35427FD3DE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" y="2381"/>
              <a:ext cx="2143" cy="2030"/>
            </a:xfrm>
            <a:custGeom>
              <a:avLst/>
              <a:gdLst>
                <a:gd name="T0" fmla="*/ 168 w 1687"/>
                <a:gd name="T1" fmla="*/ 1048 h 1598"/>
                <a:gd name="T2" fmla="*/ 423 w 1687"/>
                <a:gd name="T3" fmla="*/ 1302 h 1598"/>
                <a:gd name="T4" fmla="*/ 1598 w 1687"/>
                <a:gd name="T5" fmla="*/ 1420 h 1598"/>
                <a:gd name="T6" fmla="*/ 1643 w 1687"/>
                <a:gd name="T7" fmla="*/ 1399 h 1598"/>
                <a:gd name="T8" fmla="*/ 1648 w 1687"/>
                <a:gd name="T9" fmla="*/ 1350 h 1598"/>
                <a:gd name="T10" fmla="*/ 1158 w 1687"/>
                <a:gd name="T11" fmla="*/ 252 h 1598"/>
                <a:gd name="T12" fmla="*/ 847 w 1687"/>
                <a:gd name="T13" fmla="*/ 89 h 1598"/>
                <a:gd name="T14" fmla="*/ 154 w 1687"/>
                <a:gd name="T15" fmla="*/ 313 h 1598"/>
                <a:gd name="T16" fmla="*/ 168 w 1687"/>
                <a:gd name="T17" fmla="*/ 104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68" y="1048"/>
                  </a:moveTo>
                  <a:cubicBezTo>
                    <a:pt x="241" y="1146"/>
                    <a:pt x="327" y="1231"/>
                    <a:pt x="423" y="1302"/>
                  </a:cubicBezTo>
                  <a:cubicBezTo>
                    <a:pt x="766" y="1552"/>
                    <a:pt x="1216" y="1598"/>
                    <a:pt x="1598" y="1420"/>
                  </a:cubicBezTo>
                  <a:cubicBezTo>
                    <a:pt x="1643" y="1399"/>
                    <a:pt x="1643" y="1399"/>
                    <a:pt x="1643" y="1399"/>
                  </a:cubicBezTo>
                  <a:cubicBezTo>
                    <a:pt x="1648" y="1350"/>
                    <a:pt x="1648" y="1350"/>
                    <a:pt x="1648" y="1350"/>
                  </a:cubicBezTo>
                  <a:cubicBezTo>
                    <a:pt x="1687" y="923"/>
                    <a:pt x="1500" y="503"/>
                    <a:pt x="1158" y="252"/>
                  </a:cubicBezTo>
                  <a:cubicBezTo>
                    <a:pt x="1062" y="182"/>
                    <a:pt x="957" y="128"/>
                    <a:pt x="847" y="89"/>
                  </a:cubicBezTo>
                  <a:cubicBezTo>
                    <a:pt x="592" y="0"/>
                    <a:pt x="308" y="93"/>
                    <a:pt x="154" y="313"/>
                  </a:cubicBezTo>
                  <a:cubicBezTo>
                    <a:pt x="0" y="535"/>
                    <a:pt x="6" y="830"/>
                    <a:pt x="168" y="10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693A00E-3A47-40DE-96E3-71B5FBD51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2381"/>
              <a:ext cx="2143" cy="2030"/>
            </a:xfrm>
            <a:custGeom>
              <a:avLst/>
              <a:gdLst>
                <a:gd name="T0" fmla="*/ 1533 w 1687"/>
                <a:gd name="T1" fmla="*/ 313 h 1598"/>
                <a:gd name="T2" fmla="*/ 841 w 1687"/>
                <a:gd name="T3" fmla="*/ 89 h 1598"/>
                <a:gd name="T4" fmla="*/ 529 w 1687"/>
                <a:gd name="T5" fmla="*/ 252 h 1598"/>
                <a:gd name="T6" fmla="*/ 40 w 1687"/>
                <a:gd name="T7" fmla="*/ 1350 h 1598"/>
                <a:gd name="T8" fmla="*/ 45 w 1687"/>
                <a:gd name="T9" fmla="*/ 1399 h 1598"/>
                <a:gd name="T10" fmla="*/ 90 w 1687"/>
                <a:gd name="T11" fmla="*/ 1420 h 1598"/>
                <a:gd name="T12" fmla="*/ 1264 w 1687"/>
                <a:gd name="T13" fmla="*/ 1302 h 1598"/>
                <a:gd name="T14" fmla="*/ 1519 w 1687"/>
                <a:gd name="T15" fmla="*/ 1048 h 1598"/>
                <a:gd name="T16" fmla="*/ 1533 w 1687"/>
                <a:gd name="T17" fmla="*/ 313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33" y="313"/>
                  </a:moveTo>
                  <a:cubicBezTo>
                    <a:pt x="1379" y="93"/>
                    <a:pt x="1095" y="0"/>
                    <a:pt x="841" y="89"/>
                  </a:cubicBezTo>
                  <a:cubicBezTo>
                    <a:pt x="730" y="128"/>
                    <a:pt x="625" y="182"/>
                    <a:pt x="529" y="252"/>
                  </a:cubicBezTo>
                  <a:cubicBezTo>
                    <a:pt x="188" y="503"/>
                    <a:pt x="0" y="923"/>
                    <a:pt x="40" y="1350"/>
                  </a:cubicBezTo>
                  <a:cubicBezTo>
                    <a:pt x="45" y="1399"/>
                    <a:pt x="45" y="1399"/>
                    <a:pt x="45" y="1399"/>
                  </a:cubicBezTo>
                  <a:cubicBezTo>
                    <a:pt x="90" y="1420"/>
                    <a:pt x="90" y="1420"/>
                    <a:pt x="90" y="1420"/>
                  </a:cubicBezTo>
                  <a:cubicBezTo>
                    <a:pt x="471" y="1598"/>
                    <a:pt x="921" y="1552"/>
                    <a:pt x="1264" y="1302"/>
                  </a:cubicBezTo>
                  <a:cubicBezTo>
                    <a:pt x="1361" y="1231"/>
                    <a:pt x="1446" y="1146"/>
                    <a:pt x="1519" y="1048"/>
                  </a:cubicBezTo>
                  <a:cubicBezTo>
                    <a:pt x="1682" y="830"/>
                    <a:pt x="1687" y="535"/>
                    <a:pt x="1533" y="3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3031273-FF61-403A-8584-29E091AA3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-28"/>
              <a:ext cx="2143" cy="2031"/>
            </a:xfrm>
            <a:custGeom>
              <a:avLst/>
              <a:gdLst>
                <a:gd name="T0" fmla="*/ 1519 w 1687"/>
                <a:gd name="T1" fmla="*/ 550 h 1598"/>
                <a:gd name="T2" fmla="*/ 1264 w 1687"/>
                <a:gd name="T3" fmla="*/ 296 h 1598"/>
                <a:gd name="T4" fmla="*/ 90 w 1687"/>
                <a:gd name="T5" fmla="*/ 178 h 1598"/>
                <a:gd name="T6" fmla="*/ 45 w 1687"/>
                <a:gd name="T7" fmla="*/ 199 h 1598"/>
                <a:gd name="T8" fmla="*/ 40 w 1687"/>
                <a:gd name="T9" fmla="*/ 248 h 1598"/>
                <a:gd name="T10" fmla="*/ 529 w 1687"/>
                <a:gd name="T11" fmla="*/ 1346 h 1598"/>
                <a:gd name="T12" fmla="*/ 841 w 1687"/>
                <a:gd name="T13" fmla="*/ 1509 h 1598"/>
                <a:gd name="T14" fmla="*/ 1533 w 1687"/>
                <a:gd name="T15" fmla="*/ 1285 h 1598"/>
                <a:gd name="T16" fmla="*/ 1519 w 1687"/>
                <a:gd name="T17" fmla="*/ 550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19" y="550"/>
                  </a:moveTo>
                  <a:cubicBezTo>
                    <a:pt x="1446" y="452"/>
                    <a:pt x="1361" y="367"/>
                    <a:pt x="1264" y="296"/>
                  </a:cubicBezTo>
                  <a:cubicBezTo>
                    <a:pt x="921" y="46"/>
                    <a:pt x="471" y="0"/>
                    <a:pt x="90" y="178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0" y="248"/>
                    <a:pt x="40" y="248"/>
                    <a:pt x="40" y="248"/>
                  </a:cubicBezTo>
                  <a:cubicBezTo>
                    <a:pt x="0" y="675"/>
                    <a:pt x="188" y="1095"/>
                    <a:pt x="529" y="1346"/>
                  </a:cubicBezTo>
                  <a:cubicBezTo>
                    <a:pt x="625" y="1416"/>
                    <a:pt x="730" y="1470"/>
                    <a:pt x="841" y="1509"/>
                  </a:cubicBezTo>
                  <a:cubicBezTo>
                    <a:pt x="1095" y="1598"/>
                    <a:pt x="1379" y="1505"/>
                    <a:pt x="1533" y="1285"/>
                  </a:cubicBezTo>
                  <a:cubicBezTo>
                    <a:pt x="1687" y="1063"/>
                    <a:pt x="1682" y="768"/>
                    <a:pt x="1519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31A61651-540D-4387-B432-D3C2AC7310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46" y="-58"/>
              <a:ext cx="2021" cy="2022"/>
            </a:xfrm>
            <a:custGeom>
              <a:avLst/>
              <a:gdLst>
                <a:gd name="T0" fmla="*/ 1449 w 1591"/>
                <a:gd name="T1" fmla="*/ 784 h 1591"/>
                <a:gd name="T2" fmla="*/ 1073 w 1591"/>
                <a:gd name="T3" fmla="*/ 690 h 1591"/>
                <a:gd name="T4" fmla="*/ 1072 w 1591"/>
                <a:gd name="T5" fmla="*/ 691 h 1591"/>
                <a:gd name="T6" fmla="*/ 951 w 1591"/>
                <a:gd name="T7" fmla="*/ 661 h 1591"/>
                <a:gd name="T8" fmla="*/ 932 w 1591"/>
                <a:gd name="T9" fmla="*/ 538 h 1591"/>
                <a:gd name="T10" fmla="*/ 932 w 1591"/>
                <a:gd name="T11" fmla="*/ 537 h 1591"/>
                <a:gd name="T12" fmla="*/ 872 w 1591"/>
                <a:gd name="T13" fmla="*/ 154 h 1591"/>
                <a:gd name="T14" fmla="*/ 287 w 1591"/>
                <a:gd name="T15" fmla="*/ 176 h 1591"/>
                <a:gd name="T16" fmla="*/ 160 w 1591"/>
                <a:gd name="T17" fmla="*/ 357 h 1591"/>
                <a:gd name="T18" fmla="*/ 160 w 1591"/>
                <a:gd name="T19" fmla="*/ 357 h 1591"/>
                <a:gd name="T20" fmla="*/ 37 w 1591"/>
                <a:gd name="T21" fmla="*/ 1271 h 1591"/>
                <a:gd name="T22" fmla="*/ 110 w 1591"/>
                <a:gd name="T23" fmla="*/ 1432 h 1591"/>
                <a:gd name="T24" fmla="*/ 110 w 1591"/>
                <a:gd name="T25" fmla="*/ 1432 h 1591"/>
                <a:gd name="T26" fmla="*/ 264 w 1591"/>
                <a:gd name="T27" fmla="*/ 1519 h 1591"/>
                <a:gd name="T28" fmla="*/ 1185 w 1591"/>
                <a:gd name="T29" fmla="*/ 1476 h 1591"/>
                <a:gd name="T30" fmla="*/ 1185 w 1591"/>
                <a:gd name="T31" fmla="*/ 1475 h 1591"/>
                <a:gd name="T32" fmla="*/ 1376 w 1591"/>
                <a:gd name="T33" fmla="*/ 1364 h 1591"/>
                <a:gd name="T34" fmla="*/ 1449 w 1591"/>
                <a:gd name="T35" fmla="*/ 784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1" h="1591">
                  <a:moveTo>
                    <a:pt x="1449" y="784"/>
                  </a:moveTo>
                  <a:cubicBezTo>
                    <a:pt x="1357" y="683"/>
                    <a:pt x="1212" y="652"/>
                    <a:pt x="1073" y="690"/>
                  </a:cubicBezTo>
                  <a:cubicBezTo>
                    <a:pt x="1072" y="691"/>
                    <a:pt x="1072" y="691"/>
                    <a:pt x="1072" y="691"/>
                  </a:cubicBezTo>
                  <a:cubicBezTo>
                    <a:pt x="1027" y="703"/>
                    <a:pt x="981" y="694"/>
                    <a:pt x="951" y="661"/>
                  </a:cubicBezTo>
                  <a:cubicBezTo>
                    <a:pt x="921" y="629"/>
                    <a:pt x="916" y="581"/>
                    <a:pt x="932" y="538"/>
                  </a:cubicBezTo>
                  <a:cubicBezTo>
                    <a:pt x="932" y="537"/>
                    <a:pt x="932" y="537"/>
                    <a:pt x="932" y="537"/>
                  </a:cubicBezTo>
                  <a:cubicBezTo>
                    <a:pt x="982" y="402"/>
                    <a:pt x="964" y="255"/>
                    <a:pt x="872" y="154"/>
                  </a:cubicBezTo>
                  <a:cubicBezTo>
                    <a:pt x="731" y="0"/>
                    <a:pt x="469" y="10"/>
                    <a:pt x="287" y="176"/>
                  </a:cubicBezTo>
                  <a:cubicBezTo>
                    <a:pt x="229" y="230"/>
                    <a:pt x="187" y="292"/>
                    <a:pt x="160" y="357"/>
                  </a:cubicBezTo>
                  <a:cubicBezTo>
                    <a:pt x="160" y="357"/>
                    <a:pt x="160" y="357"/>
                    <a:pt x="160" y="357"/>
                  </a:cubicBezTo>
                  <a:cubicBezTo>
                    <a:pt x="17" y="671"/>
                    <a:pt x="0" y="929"/>
                    <a:pt x="37" y="1271"/>
                  </a:cubicBezTo>
                  <a:cubicBezTo>
                    <a:pt x="42" y="1332"/>
                    <a:pt x="68" y="1386"/>
                    <a:pt x="110" y="1432"/>
                  </a:cubicBezTo>
                  <a:cubicBezTo>
                    <a:pt x="110" y="1432"/>
                    <a:pt x="110" y="1432"/>
                    <a:pt x="110" y="1432"/>
                  </a:cubicBezTo>
                  <a:cubicBezTo>
                    <a:pt x="152" y="1478"/>
                    <a:pt x="203" y="1509"/>
                    <a:pt x="264" y="1519"/>
                  </a:cubicBezTo>
                  <a:cubicBezTo>
                    <a:pt x="602" y="1586"/>
                    <a:pt x="861" y="1591"/>
                    <a:pt x="1185" y="1476"/>
                  </a:cubicBezTo>
                  <a:cubicBezTo>
                    <a:pt x="1185" y="1475"/>
                    <a:pt x="1185" y="1475"/>
                    <a:pt x="1185" y="1475"/>
                  </a:cubicBezTo>
                  <a:cubicBezTo>
                    <a:pt x="1253" y="1454"/>
                    <a:pt x="1319" y="1417"/>
                    <a:pt x="1376" y="1364"/>
                  </a:cubicBezTo>
                  <a:cubicBezTo>
                    <a:pt x="1558" y="1198"/>
                    <a:pt x="1591" y="938"/>
                    <a:pt x="1449" y="7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7BAC5FC4-EE65-4799-B00C-7F4A19539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120" y="2324228"/>
            <a:ext cx="10918865" cy="376954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7444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Forside </a:t>
            </a:r>
            <a:br>
              <a:rPr lang="da-DK" dirty="0"/>
            </a:br>
            <a:r>
              <a:rPr lang="da-DK" dirty="0"/>
              <a:t>Indsæt titel</a:t>
            </a:r>
            <a:br>
              <a:rPr lang="da-DK" dirty="0"/>
            </a:br>
            <a:r>
              <a:rPr lang="da-DK" dirty="0"/>
              <a:t>Max 3 linjer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0120" y="6570641"/>
            <a:ext cx="8681523" cy="2706874"/>
          </a:xfrm>
        </p:spPr>
        <p:txBody>
          <a:bodyPr lIns="0" tIns="0" rIns="0" bIns="0"/>
          <a:lstStyle>
            <a:lvl1pPr marL="0" indent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solidFill>
                  <a:schemeClr val="bg1"/>
                </a:solidFill>
                <a:latin typeface="Berlingske Serif Tx Light" panose="02000403060000020004" pitchFamily="2" charset="0"/>
              </a:defRPr>
            </a:lvl1pPr>
            <a:lvl2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solidFill>
                  <a:schemeClr val="bg1"/>
                </a:solidFill>
                <a:latin typeface="Berlingske Serif Tx Light" panose="02000403060000020004" pitchFamily="2" charset="0"/>
              </a:defRPr>
            </a:lvl2pPr>
            <a:lvl3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3pPr>
            <a:lvl4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4pPr>
            <a:lvl5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5pPr>
            <a:lvl6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6pPr>
            <a:lvl7pPr marL="0" indent="0" algn="l">
              <a:lnSpc>
                <a:spcPct val="105000"/>
              </a:lnSpc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7pPr>
            <a:lvl8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8pPr>
            <a:lvl9pPr marL="0" indent="0" algn="l">
              <a:lnSpc>
                <a:spcPct val="105000"/>
              </a:lnSpc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  <a:p>
            <a:pPr lvl="1"/>
            <a:endParaRPr lang="da-DK" dirty="0"/>
          </a:p>
        </p:txBody>
      </p:sp>
      <p:sp>
        <p:nvSpPr>
          <p:cNvPr id="27" name="Pladsholder til tekst 26">
            <a:extLst>
              <a:ext uri="{FF2B5EF4-FFF2-40B4-BE49-F238E27FC236}">
                <a16:creationId xmlns:a16="http://schemas.microsoft.com/office/drawing/2014/main" id="{348D2CAD-1ABC-4F28-8BEB-6DC7AD4BB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3802" y="9773792"/>
            <a:ext cx="8187841" cy="280667"/>
          </a:xfrm>
        </p:spPr>
        <p:txBody>
          <a:bodyPr lIns="0" tIns="0" rIns="0" bIns="0" anchor="b" anchorCtr="0"/>
          <a:lstStyle>
            <a:lvl1pPr marL="0" indent="0">
              <a:buNone/>
              <a:defRPr sz="1117">
                <a:solidFill>
                  <a:schemeClr val="bg1"/>
                </a:solidFill>
                <a:latin typeface="Berlingske Sans Extrabold" panose="02000903050000020004" pitchFamily="2" charset="0"/>
              </a:defRPr>
            </a:lvl1pPr>
            <a:lvl2pPr marL="0" indent="0">
              <a:buNone/>
              <a:defRPr sz="1117"/>
            </a:lvl2pPr>
            <a:lvl3pPr marL="0" indent="0">
              <a:buNone/>
              <a:defRPr sz="1117"/>
            </a:lvl3pPr>
            <a:lvl4pPr marL="0" indent="0">
              <a:buNone/>
              <a:defRPr sz="1117"/>
            </a:lvl4pPr>
            <a:lvl5pPr marL="0" indent="0">
              <a:buNone/>
              <a:defRPr sz="1117"/>
            </a:lvl5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29" name="Pladsholder til tekst 28">
            <a:extLst>
              <a:ext uri="{FF2B5EF4-FFF2-40B4-BE49-F238E27FC236}">
                <a16:creationId xmlns:a16="http://schemas.microsoft.com/office/drawing/2014/main" id="{B4281120-6B92-474C-9BFD-719549476E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3802" y="10071744"/>
            <a:ext cx="8187841" cy="260810"/>
          </a:xfrm>
        </p:spPr>
        <p:txBody>
          <a:bodyPr lIns="0" tIns="0" rIns="0" bIns="0"/>
          <a:lstStyle>
            <a:lvl1pPr marL="0" indent="0">
              <a:buNone/>
              <a:defRPr sz="1117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117">
                <a:latin typeface="+mn-lt"/>
              </a:defRPr>
            </a:lvl2pPr>
            <a:lvl3pPr marL="0" indent="0">
              <a:buNone/>
              <a:defRPr sz="1117">
                <a:latin typeface="+mn-lt"/>
              </a:defRPr>
            </a:lvl3pPr>
            <a:lvl4pPr marL="0" indent="0">
              <a:buNone/>
              <a:defRPr sz="1117">
                <a:latin typeface="+mn-lt"/>
              </a:defRPr>
            </a:lvl4pPr>
            <a:lvl5pPr marL="0" indent="0">
              <a:buNone/>
              <a:defRPr sz="1117">
                <a:latin typeface="+mn-lt"/>
              </a:defRPr>
            </a:lvl5pPr>
          </a:lstStyle>
          <a:p>
            <a:pPr lvl="0"/>
            <a:r>
              <a:rPr lang="da-DK" dirty="0"/>
              <a:t>Klik for at tilføje Stilling, afdeling, virksomhed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7DC4F36-0DEF-44D2-9AEB-052D31E6DF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626" y="9277515"/>
            <a:ext cx="1969490" cy="1015466"/>
          </a:xfrm>
        </p:spPr>
        <p:txBody>
          <a:bodyPr lIns="0" tIns="0" rIns="0" bIns="0" anchor="b" anchorCtr="0"/>
          <a:lstStyle>
            <a:lvl1pPr marL="0" indent="0">
              <a:buNone/>
              <a:defRPr sz="1117">
                <a:solidFill>
                  <a:schemeClr val="bg1"/>
                </a:solidFill>
              </a:defRPr>
            </a:lvl1pPr>
            <a:lvl2pPr marL="0" indent="0">
              <a:buNone/>
              <a:defRPr sz="1117">
                <a:solidFill>
                  <a:schemeClr val="bg1"/>
                </a:solidFill>
              </a:defRPr>
            </a:lvl2pPr>
            <a:lvl3pPr marL="0" indent="0">
              <a:buNone/>
              <a:defRPr sz="1117">
                <a:solidFill>
                  <a:schemeClr val="bg1"/>
                </a:solidFill>
              </a:defRPr>
            </a:lvl3pPr>
            <a:lvl4pPr marL="0" indent="0">
              <a:buNone/>
              <a:defRPr sz="1117">
                <a:solidFill>
                  <a:schemeClr val="bg1"/>
                </a:solidFill>
              </a:defRPr>
            </a:lvl4pPr>
            <a:lvl5pPr marL="0" indent="0">
              <a:buNone/>
              <a:defRPr sz="1117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tilføje dato eller anden tekst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409FD16-2C32-4EE0-9120-719AD3FFE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10721467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4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765F149-20D0-4F04-908C-55B192981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0721467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4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4" name="Pladsholder til dato 19">
            <a:extLst>
              <a:ext uri="{FF2B5EF4-FFF2-40B4-BE49-F238E27FC236}">
                <a16:creationId xmlns:a16="http://schemas.microsoft.com/office/drawing/2014/main" id="{DB9AAEB8-2135-48DF-8029-1BE2F5D08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106934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4">
                <a:noFill/>
              </a:defRPr>
            </a:lvl1pPr>
          </a:lstStyle>
          <a:p>
            <a:fld id="{DFCD2C00-B324-44B1-BAC3-921AF70CFD04}" type="datetime2">
              <a:rPr lang="da-DK" smtClean="0"/>
              <a:t>8. april 2022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7572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ggrundsfarve">
            <a:extLst>
              <a:ext uri="{FF2B5EF4-FFF2-40B4-BE49-F238E27FC236}">
                <a16:creationId xmlns:a16="http://schemas.microsoft.com/office/drawing/2014/main" id="{966784AF-5259-440C-839B-4658557D7992}"/>
              </a:ext>
            </a:extLst>
          </p:cNvPr>
          <p:cNvSpPr/>
          <p:nvPr userDrawn="1"/>
        </p:nvSpPr>
        <p:spPr>
          <a:xfrm>
            <a:off x="0" y="0"/>
            <a:ext cx="15127189" cy="106990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81" noProof="0" dirty="0" err="1"/>
          </a:p>
        </p:txBody>
      </p:sp>
      <p:pic>
        <p:nvPicPr>
          <p:cNvPr id="19" name="Logo Hvid">
            <a:extLst>
              <a:ext uri="{FF2B5EF4-FFF2-40B4-BE49-F238E27FC236}">
                <a16:creationId xmlns:a16="http://schemas.microsoft.com/office/drawing/2014/main" id="{D1F4C6EB-2EF6-4382-A67D-353910AE5C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626" y="559423"/>
            <a:ext cx="1339875" cy="691563"/>
          </a:xfrm>
          <a:prstGeom prst="rect">
            <a:avLst/>
          </a:prstGeom>
        </p:spPr>
      </p:pic>
      <p:grpSp>
        <p:nvGrpSpPr>
          <p:cNvPr id="14" name="Markør">
            <a:extLst>
              <a:ext uri="{FF2B5EF4-FFF2-40B4-BE49-F238E27FC236}">
                <a16:creationId xmlns:a16="http://schemas.microsoft.com/office/drawing/2014/main" id="{7477EEE5-B120-4D39-BCE0-E71EF1AD6F4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205435" y="9857991"/>
            <a:ext cx="354082" cy="421000"/>
            <a:chOff x="1477" y="-58"/>
            <a:chExt cx="4724" cy="4469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9C4CC57-5EDF-4B24-8AC8-35427FD3DE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" y="2381"/>
              <a:ext cx="2143" cy="2030"/>
            </a:xfrm>
            <a:custGeom>
              <a:avLst/>
              <a:gdLst>
                <a:gd name="T0" fmla="*/ 168 w 1687"/>
                <a:gd name="T1" fmla="*/ 1048 h 1598"/>
                <a:gd name="T2" fmla="*/ 423 w 1687"/>
                <a:gd name="T3" fmla="*/ 1302 h 1598"/>
                <a:gd name="T4" fmla="*/ 1598 w 1687"/>
                <a:gd name="T5" fmla="*/ 1420 h 1598"/>
                <a:gd name="T6" fmla="*/ 1643 w 1687"/>
                <a:gd name="T7" fmla="*/ 1399 h 1598"/>
                <a:gd name="T8" fmla="*/ 1648 w 1687"/>
                <a:gd name="T9" fmla="*/ 1350 h 1598"/>
                <a:gd name="T10" fmla="*/ 1158 w 1687"/>
                <a:gd name="T11" fmla="*/ 252 h 1598"/>
                <a:gd name="T12" fmla="*/ 847 w 1687"/>
                <a:gd name="T13" fmla="*/ 89 h 1598"/>
                <a:gd name="T14" fmla="*/ 154 w 1687"/>
                <a:gd name="T15" fmla="*/ 313 h 1598"/>
                <a:gd name="T16" fmla="*/ 168 w 1687"/>
                <a:gd name="T17" fmla="*/ 104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68" y="1048"/>
                  </a:moveTo>
                  <a:cubicBezTo>
                    <a:pt x="241" y="1146"/>
                    <a:pt x="327" y="1231"/>
                    <a:pt x="423" y="1302"/>
                  </a:cubicBezTo>
                  <a:cubicBezTo>
                    <a:pt x="766" y="1552"/>
                    <a:pt x="1216" y="1598"/>
                    <a:pt x="1598" y="1420"/>
                  </a:cubicBezTo>
                  <a:cubicBezTo>
                    <a:pt x="1643" y="1399"/>
                    <a:pt x="1643" y="1399"/>
                    <a:pt x="1643" y="1399"/>
                  </a:cubicBezTo>
                  <a:cubicBezTo>
                    <a:pt x="1648" y="1350"/>
                    <a:pt x="1648" y="1350"/>
                    <a:pt x="1648" y="1350"/>
                  </a:cubicBezTo>
                  <a:cubicBezTo>
                    <a:pt x="1687" y="923"/>
                    <a:pt x="1500" y="503"/>
                    <a:pt x="1158" y="252"/>
                  </a:cubicBezTo>
                  <a:cubicBezTo>
                    <a:pt x="1062" y="182"/>
                    <a:pt x="957" y="128"/>
                    <a:pt x="847" y="89"/>
                  </a:cubicBezTo>
                  <a:cubicBezTo>
                    <a:pt x="592" y="0"/>
                    <a:pt x="308" y="93"/>
                    <a:pt x="154" y="313"/>
                  </a:cubicBezTo>
                  <a:cubicBezTo>
                    <a:pt x="0" y="535"/>
                    <a:pt x="6" y="830"/>
                    <a:pt x="168" y="10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693A00E-3A47-40DE-96E3-71B5FBD51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2381"/>
              <a:ext cx="2143" cy="2030"/>
            </a:xfrm>
            <a:custGeom>
              <a:avLst/>
              <a:gdLst>
                <a:gd name="T0" fmla="*/ 1533 w 1687"/>
                <a:gd name="T1" fmla="*/ 313 h 1598"/>
                <a:gd name="T2" fmla="*/ 841 w 1687"/>
                <a:gd name="T3" fmla="*/ 89 h 1598"/>
                <a:gd name="T4" fmla="*/ 529 w 1687"/>
                <a:gd name="T5" fmla="*/ 252 h 1598"/>
                <a:gd name="T6" fmla="*/ 40 w 1687"/>
                <a:gd name="T7" fmla="*/ 1350 h 1598"/>
                <a:gd name="T8" fmla="*/ 45 w 1687"/>
                <a:gd name="T9" fmla="*/ 1399 h 1598"/>
                <a:gd name="T10" fmla="*/ 90 w 1687"/>
                <a:gd name="T11" fmla="*/ 1420 h 1598"/>
                <a:gd name="T12" fmla="*/ 1264 w 1687"/>
                <a:gd name="T13" fmla="*/ 1302 h 1598"/>
                <a:gd name="T14" fmla="*/ 1519 w 1687"/>
                <a:gd name="T15" fmla="*/ 1048 h 1598"/>
                <a:gd name="T16" fmla="*/ 1533 w 1687"/>
                <a:gd name="T17" fmla="*/ 313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33" y="313"/>
                  </a:moveTo>
                  <a:cubicBezTo>
                    <a:pt x="1379" y="93"/>
                    <a:pt x="1095" y="0"/>
                    <a:pt x="841" y="89"/>
                  </a:cubicBezTo>
                  <a:cubicBezTo>
                    <a:pt x="730" y="128"/>
                    <a:pt x="625" y="182"/>
                    <a:pt x="529" y="252"/>
                  </a:cubicBezTo>
                  <a:cubicBezTo>
                    <a:pt x="188" y="503"/>
                    <a:pt x="0" y="923"/>
                    <a:pt x="40" y="1350"/>
                  </a:cubicBezTo>
                  <a:cubicBezTo>
                    <a:pt x="45" y="1399"/>
                    <a:pt x="45" y="1399"/>
                    <a:pt x="45" y="1399"/>
                  </a:cubicBezTo>
                  <a:cubicBezTo>
                    <a:pt x="90" y="1420"/>
                    <a:pt x="90" y="1420"/>
                    <a:pt x="90" y="1420"/>
                  </a:cubicBezTo>
                  <a:cubicBezTo>
                    <a:pt x="471" y="1598"/>
                    <a:pt x="921" y="1552"/>
                    <a:pt x="1264" y="1302"/>
                  </a:cubicBezTo>
                  <a:cubicBezTo>
                    <a:pt x="1361" y="1231"/>
                    <a:pt x="1446" y="1146"/>
                    <a:pt x="1519" y="1048"/>
                  </a:cubicBezTo>
                  <a:cubicBezTo>
                    <a:pt x="1682" y="830"/>
                    <a:pt x="1687" y="535"/>
                    <a:pt x="1533" y="3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3031273-FF61-403A-8584-29E091AA3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-28"/>
              <a:ext cx="2143" cy="2031"/>
            </a:xfrm>
            <a:custGeom>
              <a:avLst/>
              <a:gdLst>
                <a:gd name="T0" fmla="*/ 1519 w 1687"/>
                <a:gd name="T1" fmla="*/ 550 h 1598"/>
                <a:gd name="T2" fmla="*/ 1264 w 1687"/>
                <a:gd name="T3" fmla="*/ 296 h 1598"/>
                <a:gd name="T4" fmla="*/ 90 w 1687"/>
                <a:gd name="T5" fmla="*/ 178 h 1598"/>
                <a:gd name="T6" fmla="*/ 45 w 1687"/>
                <a:gd name="T7" fmla="*/ 199 h 1598"/>
                <a:gd name="T8" fmla="*/ 40 w 1687"/>
                <a:gd name="T9" fmla="*/ 248 h 1598"/>
                <a:gd name="T10" fmla="*/ 529 w 1687"/>
                <a:gd name="T11" fmla="*/ 1346 h 1598"/>
                <a:gd name="T12" fmla="*/ 841 w 1687"/>
                <a:gd name="T13" fmla="*/ 1509 h 1598"/>
                <a:gd name="T14" fmla="*/ 1533 w 1687"/>
                <a:gd name="T15" fmla="*/ 1285 h 1598"/>
                <a:gd name="T16" fmla="*/ 1519 w 1687"/>
                <a:gd name="T17" fmla="*/ 550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19" y="550"/>
                  </a:moveTo>
                  <a:cubicBezTo>
                    <a:pt x="1446" y="452"/>
                    <a:pt x="1361" y="367"/>
                    <a:pt x="1264" y="296"/>
                  </a:cubicBezTo>
                  <a:cubicBezTo>
                    <a:pt x="921" y="46"/>
                    <a:pt x="471" y="0"/>
                    <a:pt x="90" y="178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0" y="248"/>
                    <a:pt x="40" y="248"/>
                    <a:pt x="40" y="248"/>
                  </a:cubicBezTo>
                  <a:cubicBezTo>
                    <a:pt x="0" y="675"/>
                    <a:pt x="188" y="1095"/>
                    <a:pt x="529" y="1346"/>
                  </a:cubicBezTo>
                  <a:cubicBezTo>
                    <a:pt x="625" y="1416"/>
                    <a:pt x="730" y="1470"/>
                    <a:pt x="841" y="1509"/>
                  </a:cubicBezTo>
                  <a:cubicBezTo>
                    <a:pt x="1095" y="1598"/>
                    <a:pt x="1379" y="1505"/>
                    <a:pt x="1533" y="1285"/>
                  </a:cubicBezTo>
                  <a:cubicBezTo>
                    <a:pt x="1687" y="1063"/>
                    <a:pt x="1682" y="768"/>
                    <a:pt x="1519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31A61651-540D-4387-B432-D3C2AC7310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46" y="-58"/>
              <a:ext cx="2021" cy="2022"/>
            </a:xfrm>
            <a:custGeom>
              <a:avLst/>
              <a:gdLst>
                <a:gd name="T0" fmla="*/ 1449 w 1591"/>
                <a:gd name="T1" fmla="*/ 784 h 1591"/>
                <a:gd name="T2" fmla="*/ 1073 w 1591"/>
                <a:gd name="T3" fmla="*/ 690 h 1591"/>
                <a:gd name="T4" fmla="*/ 1072 w 1591"/>
                <a:gd name="T5" fmla="*/ 691 h 1591"/>
                <a:gd name="T6" fmla="*/ 951 w 1591"/>
                <a:gd name="T7" fmla="*/ 661 h 1591"/>
                <a:gd name="T8" fmla="*/ 932 w 1591"/>
                <a:gd name="T9" fmla="*/ 538 h 1591"/>
                <a:gd name="T10" fmla="*/ 932 w 1591"/>
                <a:gd name="T11" fmla="*/ 537 h 1591"/>
                <a:gd name="T12" fmla="*/ 872 w 1591"/>
                <a:gd name="T13" fmla="*/ 154 h 1591"/>
                <a:gd name="T14" fmla="*/ 287 w 1591"/>
                <a:gd name="T15" fmla="*/ 176 h 1591"/>
                <a:gd name="T16" fmla="*/ 160 w 1591"/>
                <a:gd name="T17" fmla="*/ 357 h 1591"/>
                <a:gd name="T18" fmla="*/ 160 w 1591"/>
                <a:gd name="T19" fmla="*/ 357 h 1591"/>
                <a:gd name="T20" fmla="*/ 37 w 1591"/>
                <a:gd name="T21" fmla="*/ 1271 h 1591"/>
                <a:gd name="T22" fmla="*/ 110 w 1591"/>
                <a:gd name="T23" fmla="*/ 1432 h 1591"/>
                <a:gd name="T24" fmla="*/ 110 w 1591"/>
                <a:gd name="T25" fmla="*/ 1432 h 1591"/>
                <a:gd name="T26" fmla="*/ 264 w 1591"/>
                <a:gd name="T27" fmla="*/ 1519 h 1591"/>
                <a:gd name="T28" fmla="*/ 1185 w 1591"/>
                <a:gd name="T29" fmla="*/ 1476 h 1591"/>
                <a:gd name="T30" fmla="*/ 1185 w 1591"/>
                <a:gd name="T31" fmla="*/ 1475 h 1591"/>
                <a:gd name="T32" fmla="*/ 1376 w 1591"/>
                <a:gd name="T33" fmla="*/ 1364 h 1591"/>
                <a:gd name="T34" fmla="*/ 1449 w 1591"/>
                <a:gd name="T35" fmla="*/ 784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1" h="1591">
                  <a:moveTo>
                    <a:pt x="1449" y="784"/>
                  </a:moveTo>
                  <a:cubicBezTo>
                    <a:pt x="1357" y="683"/>
                    <a:pt x="1212" y="652"/>
                    <a:pt x="1073" y="690"/>
                  </a:cubicBezTo>
                  <a:cubicBezTo>
                    <a:pt x="1072" y="691"/>
                    <a:pt x="1072" y="691"/>
                    <a:pt x="1072" y="691"/>
                  </a:cubicBezTo>
                  <a:cubicBezTo>
                    <a:pt x="1027" y="703"/>
                    <a:pt x="981" y="694"/>
                    <a:pt x="951" y="661"/>
                  </a:cubicBezTo>
                  <a:cubicBezTo>
                    <a:pt x="921" y="629"/>
                    <a:pt x="916" y="581"/>
                    <a:pt x="932" y="538"/>
                  </a:cubicBezTo>
                  <a:cubicBezTo>
                    <a:pt x="932" y="537"/>
                    <a:pt x="932" y="537"/>
                    <a:pt x="932" y="537"/>
                  </a:cubicBezTo>
                  <a:cubicBezTo>
                    <a:pt x="982" y="402"/>
                    <a:pt x="964" y="255"/>
                    <a:pt x="872" y="154"/>
                  </a:cubicBezTo>
                  <a:cubicBezTo>
                    <a:pt x="731" y="0"/>
                    <a:pt x="469" y="10"/>
                    <a:pt x="287" y="176"/>
                  </a:cubicBezTo>
                  <a:cubicBezTo>
                    <a:pt x="229" y="230"/>
                    <a:pt x="187" y="292"/>
                    <a:pt x="160" y="357"/>
                  </a:cubicBezTo>
                  <a:cubicBezTo>
                    <a:pt x="160" y="357"/>
                    <a:pt x="160" y="357"/>
                    <a:pt x="160" y="357"/>
                  </a:cubicBezTo>
                  <a:cubicBezTo>
                    <a:pt x="17" y="671"/>
                    <a:pt x="0" y="929"/>
                    <a:pt x="37" y="1271"/>
                  </a:cubicBezTo>
                  <a:cubicBezTo>
                    <a:pt x="42" y="1332"/>
                    <a:pt x="68" y="1386"/>
                    <a:pt x="110" y="1432"/>
                  </a:cubicBezTo>
                  <a:cubicBezTo>
                    <a:pt x="110" y="1432"/>
                    <a:pt x="110" y="1432"/>
                    <a:pt x="110" y="1432"/>
                  </a:cubicBezTo>
                  <a:cubicBezTo>
                    <a:pt x="152" y="1478"/>
                    <a:pt x="203" y="1509"/>
                    <a:pt x="264" y="1519"/>
                  </a:cubicBezTo>
                  <a:cubicBezTo>
                    <a:pt x="602" y="1586"/>
                    <a:pt x="861" y="1591"/>
                    <a:pt x="1185" y="1476"/>
                  </a:cubicBezTo>
                  <a:cubicBezTo>
                    <a:pt x="1185" y="1475"/>
                    <a:pt x="1185" y="1475"/>
                    <a:pt x="1185" y="1475"/>
                  </a:cubicBezTo>
                  <a:cubicBezTo>
                    <a:pt x="1253" y="1454"/>
                    <a:pt x="1319" y="1417"/>
                    <a:pt x="1376" y="1364"/>
                  </a:cubicBezTo>
                  <a:cubicBezTo>
                    <a:pt x="1558" y="1198"/>
                    <a:pt x="1591" y="938"/>
                    <a:pt x="1449" y="7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7BAC5FC4-EE65-4799-B00C-7F4A19539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120" y="2324228"/>
            <a:ext cx="10918865" cy="376954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7444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Forside</a:t>
            </a:r>
            <a:br>
              <a:rPr lang="da-DK" dirty="0"/>
            </a:br>
            <a:r>
              <a:rPr lang="da-DK" dirty="0"/>
              <a:t>Indsæt titel</a:t>
            </a:r>
            <a:br>
              <a:rPr lang="da-DK" dirty="0"/>
            </a:br>
            <a:r>
              <a:rPr lang="da-DK" dirty="0"/>
              <a:t>Max 3 linjer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0120" y="6570641"/>
            <a:ext cx="8681523" cy="2706874"/>
          </a:xfrm>
        </p:spPr>
        <p:txBody>
          <a:bodyPr lIns="0" tIns="0" rIns="0" bIns="0"/>
          <a:lstStyle>
            <a:lvl1pPr marL="0" indent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solidFill>
                  <a:schemeClr val="bg1"/>
                </a:solidFill>
                <a:latin typeface="Berlingske Serif Tx Light" panose="02000403060000020004" pitchFamily="2" charset="0"/>
              </a:defRPr>
            </a:lvl1pPr>
            <a:lvl2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solidFill>
                  <a:schemeClr val="bg1"/>
                </a:solidFill>
                <a:latin typeface="Berlingske Serif Tx Light" panose="02000403060000020004" pitchFamily="2" charset="0"/>
              </a:defRPr>
            </a:lvl2pPr>
            <a:lvl3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3pPr>
            <a:lvl4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4pPr>
            <a:lvl5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5pPr>
            <a:lvl6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6pPr>
            <a:lvl7pPr marL="0" indent="0" algn="l">
              <a:lnSpc>
                <a:spcPct val="105000"/>
              </a:lnSpc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7pPr>
            <a:lvl8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8pPr>
            <a:lvl9pPr marL="0" indent="0" algn="l">
              <a:lnSpc>
                <a:spcPct val="105000"/>
              </a:lnSpc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  <a:p>
            <a:pPr lvl="1"/>
            <a:endParaRPr lang="da-DK" dirty="0"/>
          </a:p>
        </p:txBody>
      </p:sp>
      <p:sp>
        <p:nvSpPr>
          <p:cNvPr id="27" name="Pladsholder til tekst 26">
            <a:extLst>
              <a:ext uri="{FF2B5EF4-FFF2-40B4-BE49-F238E27FC236}">
                <a16:creationId xmlns:a16="http://schemas.microsoft.com/office/drawing/2014/main" id="{348D2CAD-1ABC-4F28-8BEB-6DC7AD4BB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3802" y="9773792"/>
            <a:ext cx="8187841" cy="280667"/>
          </a:xfrm>
        </p:spPr>
        <p:txBody>
          <a:bodyPr lIns="0" tIns="0" rIns="0" bIns="0" anchor="b" anchorCtr="0"/>
          <a:lstStyle>
            <a:lvl1pPr marL="0" indent="0">
              <a:buNone/>
              <a:defRPr sz="1117">
                <a:solidFill>
                  <a:schemeClr val="bg1"/>
                </a:solidFill>
                <a:latin typeface="Berlingske Sans Extrabold" panose="02000903050000020004" pitchFamily="2" charset="0"/>
              </a:defRPr>
            </a:lvl1pPr>
            <a:lvl2pPr marL="0" indent="0">
              <a:buNone/>
              <a:defRPr sz="1117"/>
            </a:lvl2pPr>
            <a:lvl3pPr marL="0" indent="0">
              <a:buNone/>
              <a:defRPr sz="1117"/>
            </a:lvl3pPr>
            <a:lvl4pPr marL="0" indent="0">
              <a:buNone/>
              <a:defRPr sz="1117"/>
            </a:lvl4pPr>
            <a:lvl5pPr marL="0" indent="0">
              <a:buNone/>
              <a:defRPr sz="1117"/>
            </a:lvl5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29" name="Pladsholder til tekst 28">
            <a:extLst>
              <a:ext uri="{FF2B5EF4-FFF2-40B4-BE49-F238E27FC236}">
                <a16:creationId xmlns:a16="http://schemas.microsoft.com/office/drawing/2014/main" id="{B4281120-6B92-474C-9BFD-719549476E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3802" y="10071744"/>
            <a:ext cx="8187841" cy="260810"/>
          </a:xfrm>
        </p:spPr>
        <p:txBody>
          <a:bodyPr lIns="0" tIns="0" rIns="0" bIns="0"/>
          <a:lstStyle>
            <a:lvl1pPr marL="0" indent="0">
              <a:buNone/>
              <a:defRPr sz="1117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117">
                <a:latin typeface="+mn-lt"/>
              </a:defRPr>
            </a:lvl2pPr>
            <a:lvl3pPr marL="0" indent="0">
              <a:buNone/>
              <a:defRPr sz="1117">
                <a:latin typeface="+mn-lt"/>
              </a:defRPr>
            </a:lvl3pPr>
            <a:lvl4pPr marL="0" indent="0">
              <a:buNone/>
              <a:defRPr sz="1117">
                <a:latin typeface="+mn-lt"/>
              </a:defRPr>
            </a:lvl4pPr>
            <a:lvl5pPr marL="0" indent="0">
              <a:buNone/>
              <a:defRPr sz="1117">
                <a:latin typeface="+mn-lt"/>
              </a:defRPr>
            </a:lvl5pPr>
          </a:lstStyle>
          <a:p>
            <a:pPr lvl="0"/>
            <a:r>
              <a:rPr lang="da-DK" dirty="0"/>
              <a:t>Klik for at tilføje Stilling, afdeling, virksomhed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7DC4F36-0DEF-44D2-9AEB-052D31E6DF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626" y="9277515"/>
            <a:ext cx="1969490" cy="1015466"/>
          </a:xfrm>
        </p:spPr>
        <p:txBody>
          <a:bodyPr lIns="0" tIns="0" rIns="0" bIns="0" anchor="b" anchorCtr="0"/>
          <a:lstStyle>
            <a:lvl1pPr marL="0" indent="0">
              <a:buNone/>
              <a:defRPr sz="1117">
                <a:solidFill>
                  <a:schemeClr val="bg1"/>
                </a:solidFill>
              </a:defRPr>
            </a:lvl1pPr>
            <a:lvl2pPr marL="0" indent="0">
              <a:buNone/>
              <a:defRPr sz="1117">
                <a:solidFill>
                  <a:schemeClr val="bg1"/>
                </a:solidFill>
              </a:defRPr>
            </a:lvl2pPr>
            <a:lvl3pPr marL="0" indent="0">
              <a:buNone/>
              <a:defRPr sz="1117">
                <a:solidFill>
                  <a:schemeClr val="bg1"/>
                </a:solidFill>
              </a:defRPr>
            </a:lvl3pPr>
            <a:lvl4pPr marL="0" indent="0">
              <a:buNone/>
              <a:defRPr sz="1117">
                <a:solidFill>
                  <a:schemeClr val="bg1"/>
                </a:solidFill>
              </a:defRPr>
            </a:lvl4pPr>
            <a:lvl5pPr marL="0" indent="0">
              <a:buNone/>
              <a:defRPr sz="1117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tilføje dato eller anden tekst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409FD16-2C32-4EE0-9120-719AD3FFE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10721467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4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765F149-20D0-4F04-908C-55B192981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0721467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4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4" name="Pladsholder til dato 19">
            <a:extLst>
              <a:ext uri="{FF2B5EF4-FFF2-40B4-BE49-F238E27FC236}">
                <a16:creationId xmlns:a16="http://schemas.microsoft.com/office/drawing/2014/main" id="{DB9AAEB8-2135-48DF-8029-1BE2F5D08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106934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4">
                <a:noFill/>
              </a:defRPr>
            </a:lvl1pPr>
          </a:lstStyle>
          <a:p>
            <a:fld id="{5FB5DCF5-6D37-4348-809F-51CF31D8756C}" type="datetime2">
              <a:rPr lang="da-DK" smtClean="0"/>
              <a:t>8. april 2022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ggrundsfarve">
            <a:extLst>
              <a:ext uri="{FF2B5EF4-FFF2-40B4-BE49-F238E27FC236}">
                <a16:creationId xmlns:a16="http://schemas.microsoft.com/office/drawing/2014/main" id="{966784AF-5259-440C-839B-4658557D7992}"/>
              </a:ext>
            </a:extLst>
          </p:cNvPr>
          <p:cNvSpPr/>
          <p:nvPr userDrawn="1"/>
        </p:nvSpPr>
        <p:spPr>
          <a:xfrm>
            <a:off x="0" y="0"/>
            <a:ext cx="15127189" cy="106990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81" noProof="0" dirty="0" err="1"/>
          </a:p>
        </p:txBody>
      </p:sp>
      <p:grpSp>
        <p:nvGrpSpPr>
          <p:cNvPr id="5" name="Mønster">
            <a:extLst>
              <a:ext uri="{FF2B5EF4-FFF2-40B4-BE49-F238E27FC236}">
                <a16:creationId xmlns:a16="http://schemas.microsoft.com/office/drawing/2014/main" id="{C6E0E2A3-E3D5-4C95-95E0-FCD632DB3F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" y="0"/>
            <a:ext cx="15116498" cy="10693400"/>
            <a:chOff x="0" y="0"/>
            <a:chExt cx="30847" cy="17362"/>
          </a:xfrm>
          <a:solidFill>
            <a:srgbClr val="E0E0E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0060964-EB18-4195-8C55-B1C62100B4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32" y="679"/>
              <a:ext cx="14815" cy="15148"/>
            </a:xfrm>
            <a:custGeom>
              <a:avLst/>
              <a:gdLst>
                <a:gd name="T0" fmla="*/ 6523 w 7377"/>
                <a:gd name="T1" fmla="*/ 0 h 7538"/>
                <a:gd name="T2" fmla="*/ 4813 w 7377"/>
                <a:gd name="T3" fmla="*/ 1133 h 7538"/>
                <a:gd name="T4" fmla="*/ 4811 w 7377"/>
                <a:gd name="T5" fmla="*/ 1137 h 7538"/>
                <a:gd name="T6" fmla="*/ 4263 w 7377"/>
                <a:gd name="T7" fmla="*/ 1503 h 7538"/>
                <a:gd name="T8" fmla="*/ 3714 w 7377"/>
                <a:gd name="T9" fmla="*/ 1137 h 7538"/>
                <a:gd name="T10" fmla="*/ 3713 w 7377"/>
                <a:gd name="T11" fmla="*/ 1133 h 7538"/>
                <a:gd name="T12" fmla="*/ 2002 w 7377"/>
                <a:gd name="T13" fmla="*/ 0 h 7538"/>
                <a:gd name="T14" fmla="*/ 0 w 7377"/>
                <a:gd name="T15" fmla="*/ 2359 h 7538"/>
                <a:gd name="T16" fmla="*/ 250 w 7377"/>
                <a:gd name="T17" fmla="*/ 3501 h 7538"/>
                <a:gd name="T18" fmla="*/ 249 w 7377"/>
                <a:gd name="T19" fmla="*/ 3502 h 7538"/>
                <a:gd name="T20" fmla="*/ 3375 w 7377"/>
                <a:gd name="T21" fmla="*/ 7248 h 7538"/>
                <a:gd name="T22" fmla="*/ 4262 w 7377"/>
                <a:gd name="T23" fmla="*/ 7538 h 7538"/>
                <a:gd name="T24" fmla="*/ 4263 w 7377"/>
                <a:gd name="T25" fmla="*/ 7538 h 7538"/>
                <a:gd name="T26" fmla="*/ 5151 w 7377"/>
                <a:gd name="T27" fmla="*/ 7248 h 7538"/>
                <a:gd name="T28" fmla="*/ 7377 w 7377"/>
                <a:gd name="T29" fmla="*/ 5120 h 7538"/>
                <a:gd name="T30" fmla="*/ 7377 w 7377"/>
                <a:gd name="T31" fmla="*/ 225 h 7538"/>
                <a:gd name="T32" fmla="*/ 6523 w 7377"/>
                <a:gd name="T33" fmla="*/ 0 h 7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77" h="7538">
                  <a:moveTo>
                    <a:pt x="6523" y="0"/>
                  </a:moveTo>
                  <a:cubicBezTo>
                    <a:pt x="5798" y="0"/>
                    <a:pt x="5163" y="453"/>
                    <a:pt x="4813" y="1133"/>
                  </a:cubicBezTo>
                  <a:cubicBezTo>
                    <a:pt x="4811" y="1137"/>
                    <a:pt x="4811" y="1137"/>
                    <a:pt x="4811" y="1137"/>
                  </a:cubicBezTo>
                  <a:cubicBezTo>
                    <a:pt x="4699" y="1355"/>
                    <a:pt x="4495" y="1503"/>
                    <a:pt x="4263" y="1503"/>
                  </a:cubicBezTo>
                  <a:cubicBezTo>
                    <a:pt x="4029" y="1503"/>
                    <a:pt x="3827" y="1355"/>
                    <a:pt x="3714" y="1137"/>
                  </a:cubicBezTo>
                  <a:cubicBezTo>
                    <a:pt x="3713" y="1133"/>
                    <a:pt x="3713" y="1133"/>
                    <a:pt x="3713" y="1133"/>
                  </a:cubicBezTo>
                  <a:cubicBezTo>
                    <a:pt x="3362" y="453"/>
                    <a:pt x="2727" y="0"/>
                    <a:pt x="2002" y="0"/>
                  </a:cubicBezTo>
                  <a:cubicBezTo>
                    <a:pt x="896" y="0"/>
                    <a:pt x="0" y="1056"/>
                    <a:pt x="0" y="2359"/>
                  </a:cubicBezTo>
                  <a:cubicBezTo>
                    <a:pt x="0" y="2774"/>
                    <a:pt x="91" y="3162"/>
                    <a:pt x="250" y="3501"/>
                  </a:cubicBezTo>
                  <a:cubicBezTo>
                    <a:pt x="249" y="3502"/>
                    <a:pt x="249" y="3502"/>
                    <a:pt x="249" y="3502"/>
                  </a:cubicBezTo>
                  <a:cubicBezTo>
                    <a:pt x="960" y="5181"/>
                    <a:pt x="1906" y="6172"/>
                    <a:pt x="3375" y="7248"/>
                  </a:cubicBezTo>
                  <a:cubicBezTo>
                    <a:pt x="3630" y="7448"/>
                    <a:pt x="3934" y="7538"/>
                    <a:pt x="4262" y="7538"/>
                  </a:cubicBezTo>
                  <a:cubicBezTo>
                    <a:pt x="4263" y="7538"/>
                    <a:pt x="4263" y="7538"/>
                    <a:pt x="4263" y="7538"/>
                  </a:cubicBezTo>
                  <a:cubicBezTo>
                    <a:pt x="4591" y="7538"/>
                    <a:pt x="4897" y="7448"/>
                    <a:pt x="5151" y="7248"/>
                  </a:cubicBezTo>
                  <a:cubicBezTo>
                    <a:pt x="6077" y="6569"/>
                    <a:pt x="6795" y="5925"/>
                    <a:pt x="7377" y="5120"/>
                  </a:cubicBezTo>
                  <a:cubicBezTo>
                    <a:pt x="7377" y="225"/>
                    <a:pt x="7377" y="225"/>
                    <a:pt x="7377" y="225"/>
                  </a:cubicBezTo>
                  <a:cubicBezTo>
                    <a:pt x="7118" y="80"/>
                    <a:pt x="6829" y="0"/>
                    <a:pt x="65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7F5D97D-F65E-47BD-BB7F-2E4A981328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1" y="13962"/>
              <a:ext cx="15560" cy="3400"/>
            </a:xfrm>
            <a:custGeom>
              <a:avLst/>
              <a:gdLst>
                <a:gd name="T0" fmla="*/ 5931 w 7748"/>
                <a:gd name="T1" fmla="*/ 273 h 1692"/>
                <a:gd name="T2" fmla="*/ 5935 w 7748"/>
                <a:gd name="T3" fmla="*/ 272 h 1692"/>
                <a:gd name="T4" fmla="*/ 4136 w 7748"/>
                <a:gd name="T5" fmla="*/ 2 h 1692"/>
                <a:gd name="T6" fmla="*/ 0 w 7748"/>
                <a:gd name="T7" fmla="*/ 1692 h 1692"/>
                <a:gd name="T8" fmla="*/ 7748 w 7748"/>
                <a:gd name="T9" fmla="*/ 1692 h 1692"/>
                <a:gd name="T10" fmla="*/ 5931 w 7748"/>
                <a:gd name="T11" fmla="*/ 273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48" h="1692">
                  <a:moveTo>
                    <a:pt x="5931" y="273"/>
                  </a:moveTo>
                  <a:cubicBezTo>
                    <a:pt x="5935" y="272"/>
                    <a:pt x="5935" y="272"/>
                    <a:pt x="5935" y="272"/>
                  </a:cubicBezTo>
                  <a:cubicBezTo>
                    <a:pt x="5346" y="92"/>
                    <a:pt x="4740" y="0"/>
                    <a:pt x="4136" y="2"/>
                  </a:cubicBezTo>
                  <a:cubicBezTo>
                    <a:pt x="2563" y="3"/>
                    <a:pt x="1084" y="625"/>
                    <a:pt x="0" y="1692"/>
                  </a:cubicBezTo>
                  <a:cubicBezTo>
                    <a:pt x="7748" y="1692"/>
                    <a:pt x="7748" y="1692"/>
                    <a:pt x="7748" y="1692"/>
                  </a:cubicBezTo>
                  <a:cubicBezTo>
                    <a:pt x="7351" y="1027"/>
                    <a:pt x="6713" y="512"/>
                    <a:pt x="5931" y="2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7F04C06D-A829-4150-8DA9-B25943CAFC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0"/>
              <a:ext cx="13092" cy="6989"/>
            </a:xfrm>
            <a:custGeom>
              <a:avLst/>
              <a:gdLst>
                <a:gd name="T0" fmla="*/ 0 w 6519"/>
                <a:gd name="T1" fmla="*/ 0 h 3478"/>
                <a:gd name="T2" fmla="*/ 0 w 6519"/>
                <a:gd name="T3" fmla="*/ 1228 h 3478"/>
                <a:gd name="T4" fmla="*/ 190 w 6519"/>
                <a:gd name="T5" fmla="*/ 1473 h 3478"/>
                <a:gd name="T6" fmla="*/ 1531 w 6519"/>
                <a:gd name="T7" fmla="*/ 2696 h 3478"/>
                <a:gd name="T8" fmla="*/ 5273 w 6519"/>
                <a:gd name="T9" fmla="*/ 2617 h 3478"/>
                <a:gd name="T10" fmla="*/ 6431 w 6519"/>
                <a:gd name="T11" fmla="*/ 0 h 3478"/>
                <a:gd name="T12" fmla="*/ 0 w 6519"/>
                <a:gd name="T13" fmla="*/ 0 h 3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19" h="3478">
                  <a:moveTo>
                    <a:pt x="0" y="0"/>
                  </a:moveTo>
                  <a:cubicBezTo>
                    <a:pt x="0" y="1228"/>
                    <a:pt x="0" y="1228"/>
                    <a:pt x="0" y="1228"/>
                  </a:cubicBezTo>
                  <a:cubicBezTo>
                    <a:pt x="61" y="1311"/>
                    <a:pt x="125" y="1393"/>
                    <a:pt x="190" y="1473"/>
                  </a:cubicBezTo>
                  <a:cubicBezTo>
                    <a:pt x="577" y="1940"/>
                    <a:pt x="1027" y="2349"/>
                    <a:pt x="1531" y="2696"/>
                  </a:cubicBezTo>
                  <a:cubicBezTo>
                    <a:pt x="2689" y="3478"/>
                    <a:pt x="4193" y="3446"/>
                    <a:pt x="5273" y="2617"/>
                  </a:cubicBezTo>
                  <a:cubicBezTo>
                    <a:pt x="6104" y="1978"/>
                    <a:pt x="6519" y="998"/>
                    <a:pt x="643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</p:grpSp>
      <p:pic>
        <p:nvPicPr>
          <p:cNvPr id="10" name="Logo Schwarz grau">
            <a:extLst>
              <a:ext uri="{FF2B5EF4-FFF2-40B4-BE49-F238E27FC236}">
                <a16:creationId xmlns:a16="http://schemas.microsoft.com/office/drawing/2014/main" id="{09837C1D-B877-4501-A8F2-A62BEF285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6" y="559424"/>
            <a:ext cx="1339875" cy="691564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7BAC5FC4-EE65-4799-B00C-7F4A19539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120" y="2324228"/>
            <a:ext cx="10918865" cy="376954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7444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Forside</a:t>
            </a:r>
            <a:br>
              <a:rPr lang="da-DK" dirty="0"/>
            </a:br>
            <a:r>
              <a:rPr lang="da-DK" dirty="0"/>
              <a:t>Indsæt titel</a:t>
            </a:r>
            <a:br>
              <a:rPr lang="da-DK" dirty="0"/>
            </a:br>
            <a:r>
              <a:rPr lang="da-DK" dirty="0"/>
              <a:t>Max 3 linjer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0120" y="6570641"/>
            <a:ext cx="8681523" cy="2706874"/>
          </a:xfrm>
        </p:spPr>
        <p:txBody>
          <a:bodyPr lIns="0" tIns="0" rIns="0" bIns="0"/>
          <a:lstStyle>
            <a:lvl1pPr marL="0" indent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solidFill>
                  <a:schemeClr val="tx1"/>
                </a:solidFill>
                <a:latin typeface="Berlingske Serif Tx Light" panose="02000403060000020004" pitchFamily="2" charset="0"/>
              </a:defRPr>
            </a:lvl1pPr>
            <a:lvl2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solidFill>
                  <a:schemeClr val="tx1"/>
                </a:solidFill>
                <a:latin typeface="Berlingske Serif Tx Light" panose="02000403060000020004" pitchFamily="2" charset="0"/>
              </a:defRPr>
            </a:lvl2pPr>
            <a:lvl3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3pPr>
            <a:lvl4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4pPr>
            <a:lvl5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5pPr>
            <a:lvl6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6pPr>
            <a:lvl7pPr marL="0" indent="0" algn="l">
              <a:lnSpc>
                <a:spcPct val="105000"/>
              </a:lnSpc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7pPr>
            <a:lvl8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8pPr>
            <a:lvl9pPr marL="0" indent="0" algn="l">
              <a:lnSpc>
                <a:spcPct val="105000"/>
              </a:lnSpc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  <a:p>
            <a:pPr lvl="1"/>
            <a:endParaRPr lang="da-DK" dirty="0"/>
          </a:p>
        </p:txBody>
      </p:sp>
      <p:sp>
        <p:nvSpPr>
          <p:cNvPr id="27" name="Pladsholder til tekst 26">
            <a:extLst>
              <a:ext uri="{FF2B5EF4-FFF2-40B4-BE49-F238E27FC236}">
                <a16:creationId xmlns:a16="http://schemas.microsoft.com/office/drawing/2014/main" id="{348D2CAD-1ABC-4F28-8BEB-6DC7AD4BB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0121" y="9773792"/>
            <a:ext cx="8681522" cy="280667"/>
          </a:xfrm>
        </p:spPr>
        <p:txBody>
          <a:bodyPr lIns="0" tIns="0" rIns="0" bIns="0" anchor="b" anchorCtr="0"/>
          <a:lstStyle>
            <a:lvl1pPr marL="0" indent="0">
              <a:buNone/>
              <a:defRPr sz="1117">
                <a:solidFill>
                  <a:schemeClr val="tx1"/>
                </a:solidFill>
                <a:latin typeface="Berlingske Sans Extrabold" panose="02000903050000020004" pitchFamily="2" charset="0"/>
              </a:defRPr>
            </a:lvl1pPr>
            <a:lvl2pPr marL="0" indent="0">
              <a:buNone/>
              <a:defRPr sz="1117"/>
            </a:lvl2pPr>
            <a:lvl3pPr marL="0" indent="0">
              <a:buNone/>
              <a:defRPr sz="1117"/>
            </a:lvl3pPr>
            <a:lvl4pPr marL="0" indent="0">
              <a:buNone/>
              <a:defRPr sz="1117"/>
            </a:lvl4pPr>
            <a:lvl5pPr marL="0" indent="0">
              <a:buNone/>
              <a:defRPr sz="1117"/>
            </a:lvl5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29" name="Pladsholder til tekst 28">
            <a:extLst>
              <a:ext uri="{FF2B5EF4-FFF2-40B4-BE49-F238E27FC236}">
                <a16:creationId xmlns:a16="http://schemas.microsoft.com/office/drawing/2014/main" id="{B4281120-6B92-474C-9BFD-719549476E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0121" y="10071744"/>
            <a:ext cx="8681522" cy="260810"/>
          </a:xfrm>
        </p:spPr>
        <p:txBody>
          <a:bodyPr lIns="0" tIns="0" rIns="0" bIns="0"/>
          <a:lstStyle>
            <a:lvl1pPr marL="0" indent="0">
              <a:buNone/>
              <a:defRPr sz="1117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1117">
                <a:latin typeface="+mn-lt"/>
              </a:defRPr>
            </a:lvl2pPr>
            <a:lvl3pPr marL="0" indent="0">
              <a:buNone/>
              <a:defRPr sz="1117">
                <a:latin typeface="+mn-lt"/>
              </a:defRPr>
            </a:lvl3pPr>
            <a:lvl4pPr marL="0" indent="0">
              <a:buNone/>
              <a:defRPr sz="1117">
                <a:latin typeface="+mn-lt"/>
              </a:defRPr>
            </a:lvl4pPr>
            <a:lvl5pPr marL="0" indent="0">
              <a:buNone/>
              <a:defRPr sz="1117">
                <a:latin typeface="+mn-lt"/>
              </a:defRPr>
            </a:lvl5pPr>
          </a:lstStyle>
          <a:p>
            <a:pPr lvl="0"/>
            <a:r>
              <a:rPr lang="da-DK" dirty="0"/>
              <a:t>Klik for at tilføje Stilling, afdeling, virksomhed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669C5DEA-DDA2-4911-A1C9-699DC40A9D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626" y="9277515"/>
            <a:ext cx="1969490" cy="1015466"/>
          </a:xfrm>
        </p:spPr>
        <p:txBody>
          <a:bodyPr lIns="0" tIns="0" rIns="0" bIns="0" anchor="b" anchorCtr="0"/>
          <a:lstStyle>
            <a:lvl1pPr marL="0" indent="0">
              <a:buNone/>
              <a:defRPr sz="1117">
                <a:solidFill>
                  <a:schemeClr val="tx1"/>
                </a:solidFill>
              </a:defRPr>
            </a:lvl1pPr>
            <a:lvl2pPr marL="0" indent="0">
              <a:buNone/>
              <a:defRPr sz="1117">
                <a:solidFill>
                  <a:schemeClr val="bg1"/>
                </a:solidFill>
              </a:defRPr>
            </a:lvl2pPr>
            <a:lvl3pPr marL="0" indent="0">
              <a:buNone/>
              <a:defRPr sz="1117">
                <a:solidFill>
                  <a:schemeClr val="bg1"/>
                </a:solidFill>
              </a:defRPr>
            </a:lvl3pPr>
            <a:lvl4pPr marL="0" indent="0">
              <a:buNone/>
              <a:defRPr sz="1117">
                <a:solidFill>
                  <a:schemeClr val="bg1"/>
                </a:solidFill>
              </a:defRPr>
            </a:lvl4pPr>
            <a:lvl5pPr marL="0" indent="0">
              <a:buNone/>
              <a:defRPr sz="1117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tilføje dato eller anden tekst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409FD16-2C32-4EE0-9120-719AD3FFE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10721467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4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765F149-20D0-4F04-908C-55B192981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0721467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4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ladsholder til dato 19">
            <a:extLst>
              <a:ext uri="{FF2B5EF4-FFF2-40B4-BE49-F238E27FC236}">
                <a16:creationId xmlns:a16="http://schemas.microsoft.com/office/drawing/2014/main" id="{4CF4EBB8-1922-48E6-9EF9-B55B07FA2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106934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4">
                <a:noFill/>
              </a:defRPr>
            </a:lvl1pPr>
          </a:lstStyle>
          <a:p>
            <a:fld id="{C821E874-A8F8-4033-A3F9-2DE877606C47}" type="datetime2">
              <a:rPr lang="da-DK" smtClean="0"/>
              <a:t>8. april 2022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1636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ggrundsfarve">
            <a:extLst>
              <a:ext uri="{FF2B5EF4-FFF2-40B4-BE49-F238E27FC236}">
                <a16:creationId xmlns:a16="http://schemas.microsoft.com/office/drawing/2014/main" id="{966784AF-5259-440C-839B-4658557D7992}"/>
              </a:ext>
            </a:extLst>
          </p:cNvPr>
          <p:cNvSpPr/>
          <p:nvPr userDrawn="1"/>
        </p:nvSpPr>
        <p:spPr>
          <a:xfrm>
            <a:off x="0" y="0"/>
            <a:ext cx="15127189" cy="106990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81" noProof="0" dirty="0" err="1"/>
          </a:p>
        </p:txBody>
      </p:sp>
      <p:grpSp>
        <p:nvGrpSpPr>
          <p:cNvPr id="4" name="Mønster">
            <a:extLst>
              <a:ext uri="{FF2B5EF4-FFF2-40B4-BE49-F238E27FC236}">
                <a16:creationId xmlns:a16="http://schemas.microsoft.com/office/drawing/2014/main" id="{3FF9F08D-DEEB-48BD-A1CC-08D8357EAB0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0"/>
            <a:ext cx="15127189" cy="10430200"/>
            <a:chOff x="-8" y="49"/>
            <a:chExt cx="123629" cy="67823"/>
          </a:xfrm>
          <a:solidFill>
            <a:srgbClr val="E0E0E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F45F55-D1F2-4E09-89F6-477BF94AF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60" y="49"/>
              <a:ext cx="22613" cy="10280"/>
            </a:xfrm>
            <a:custGeom>
              <a:avLst/>
              <a:gdLst>
                <a:gd name="T0" fmla="*/ 680 w 2815"/>
                <a:gd name="T1" fmla="*/ 796 h 1279"/>
                <a:gd name="T2" fmla="*/ 1277 w 2815"/>
                <a:gd name="T3" fmla="*/ 1108 h 1279"/>
                <a:gd name="T4" fmla="*/ 2601 w 2815"/>
                <a:gd name="T5" fmla="*/ 680 h 1279"/>
                <a:gd name="T6" fmla="*/ 2815 w 2815"/>
                <a:gd name="T7" fmla="*/ 0 h 1279"/>
                <a:gd name="T8" fmla="*/ 0 w 2815"/>
                <a:gd name="T9" fmla="*/ 0 h 1279"/>
                <a:gd name="T10" fmla="*/ 680 w 2815"/>
                <a:gd name="T11" fmla="*/ 796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5" h="1279">
                  <a:moveTo>
                    <a:pt x="680" y="796"/>
                  </a:moveTo>
                  <a:cubicBezTo>
                    <a:pt x="864" y="931"/>
                    <a:pt x="1065" y="1036"/>
                    <a:pt x="1277" y="1108"/>
                  </a:cubicBezTo>
                  <a:cubicBezTo>
                    <a:pt x="1763" y="1279"/>
                    <a:pt x="2307" y="1102"/>
                    <a:pt x="2601" y="680"/>
                  </a:cubicBezTo>
                  <a:cubicBezTo>
                    <a:pt x="2743" y="475"/>
                    <a:pt x="2814" y="237"/>
                    <a:pt x="28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1" y="310"/>
                    <a:pt x="392" y="585"/>
                    <a:pt x="680" y="7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32CFA88-3527-4BA1-87F5-4652213B55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131" y="49"/>
              <a:ext cx="13464" cy="6052"/>
            </a:xfrm>
            <a:custGeom>
              <a:avLst/>
              <a:gdLst>
                <a:gd name="T0" fmla="*/ 769 w 1676"/>
                <a:gd name="T1" fmla="*/ 707 h 753"/>
                <a:gd name="T2" fmla="*/ 852 w 1676"/>
                <a:gd name="T3" fmla="*/ 753 h 753"/>
                <a:gd name="T4" fmla="*/ 934 w 1676"/>
                <a:gd name="T5" fmla="*/ 704 h 753"/>
                <a:gd name="T6" fmla="*/ 1676 w 1676"/>
                <a:gd name="T7" fmla="*/ 0 h 753"/>
                <a:gd name="T8" fmla="*/ 0 w 1676"/>
                <a:gd name="T9" fmla="*/ 0 h 753"/>
                <a:gd name="T10" fmla="*/ 769 w 1676"/>
                <a:gd name="T11" fmla="*/ 707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6" h="753">
                  <a:moveTo>
                    <a:pt x="769" y="707"/>
                  </a:moveTo>
                  <a:cubicBezTo>
                    <a:pt x="852" y="753"/>
                    <a:pt x="852" y="753"/>
                    <a:pt x="852" y="753"/>
                  </a:cubicBezTo>
                  <a:cubicBezTo>
                    <a:pt x="934" y="704"/>
                    <a:pt x="934" y="704"/>
                    <a:pt x="934" y="704"/>
                  </a:cubicBezTo>
                  <a:cubicBezTo>
                    <a:pt x="1234" y="524"/>
                    <a:pt x="1486" y="281"/>
                    <a:pt x="16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3" y="289"/>
                    <a:pt x="455" y="534"/>
                    <a:pt x="769" y="7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3965A07-78A9-42F7-810B-FD701380A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073" y="39434"/>
              <a:ext cx="19697" cy="28438"/>
            </a:xfrm>
            <a:custGeom>
              <a:avLst/>
              <a:gdLst>
                <a:gd name="T0" fmla="*/ 1222 w 2452"/>
                <a:gd name="T1" fmla="*/ 12 h 3538"/>
                <a:gd name="T2" fmla="*/ 103 w 2452"/>
                <a:gd name="T3" fmla="*/ 867 h 3538"/>
                <a:gd name="T4" fmla="*/ 103 w 2452"/>
                <a:gd name="T5" fmla="*/ 866 h 3538"/>
                <a:gd name="T6" fmla="*/ 1 w 2452"/>
                <a:gd name="T7" fmla="*/ 1545 h 3538"/>
                <a:gd name="T8" fmla="*/ 1147 w 2452"/>
                <a:gd name="T9" fmla="*/ 3492 h 3538"/>
                <a:gd name="T10" fmla="*/ 1230 w 2452"/>
                <a:gd name="T11" fmla="*/ 3538 h 3538"/>
                <a:gd name="T12" fmla="*/ 1311 w 2452"/>
                <a:gd name="T13" fmla="*/ 3489 h 3538"/>
                <a:gd name="T14" fmla="*/ 2452 w 2452"/>
                <a:gd name="T15" fmla="*/ 1493 h 3538"/>
                <a:gd name="T16" fmla="*/ 2351 w 2452"/>
                <a:gd name="T17" fmla="*/ 826 h 3538"/>
                <a:gd name="T18" fmla="*/ 1222 w 2452"/>
                <a:gd name="T19" fmla="*/ 12 h 3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52" h="3538">
                  <a:moveTo>
                    <a:pt x="1222" y="12"/>
                  </a:moveTo>
                  <a:cubicBezTo>
                    <a:pt x="705" y="25"/>
                    <a:pt x="255" y="368"/>
                    <a:pt x="103" y="867"/>
                  </a:cubicBezTo>
                  <a:cubicBezTo>
                    <a:pt x="103" y="866"/>
                    <a:pt x="103" y="866"/>
                    <a:pt x="103" y="866"/>
                  </a:cubicBezTo>
                  <a:cubicBezTo>
                    <a:pt x="35" y="1088"/>
                    <a:pt x="0" y="1317"/>
                    <a:pt x="1" y="1545"/>
                  </a:cubicBezTo>
                  <a:cubicBezTo>
                    <a:pt x="1" y="2357"/>
                    <a:pt x="440" y="3103"/>
                    <a:pt x="1147" y="3492"/>
                  </a:cubicBezTo>
                  <a:cubicBezTo>
                    <a:pt x="1230" y="3538"/>
                    <a:pt x="1230" y="3538"/>
                    <a:pt x="1230" y="3538"/>
                  </a:cubicBezTo>
                  <a:cubicBezTo>
                    <a:pt x="1311" y="3489"/>
                    <a:pt x="1311" y="3489"/>
                    <a:pt x="1311" y="3489"/>
                  </a:cubicBezTo>
                  <a:cubicBezTo>
                    <a:pt x="2015" y="3068"/>
                    <a:pt x="2452" y="2303"/>
                    <a:pt x="2452" y="1493"/>
                  </a:cubicBezTo>
                  <a:cubicBezTo>
                    <a:pt x="2451" y="1264"/>
                    <a:pt x="2417" y="1040"/>
                    <a:pt x="2351" y="826"/>
                  </a:cubicBezTo>
                  <a:cubicBezTo>
                    <a:pt x="2201" y="333"/>
                    <a:pt x="1737" y="0"/>
                    <a:pt x="12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272FE307-8295-4810-8F23-80280D2632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69" y="49"/>
              <a:ext cx="28421" cy="17788"/>
            </a:xfrm>
            <a:custGeom>
              <a:avLst/>
              <a:gdLst>
                <a:gd name="T0" fmla="*/ 3526 w 3538"/>
                <a:gd name="T1" fmla="*/ 983 h 2213"/>
                <a:gd name="T2" fmla="*/ 2966 w 3538"/>
                <a:gd name="T3" fmla="*/ 0 h 2213"/>
                <a:gd name="T4" fmla="*/ 990 w 3538"/>
                <a:gd name="T5" fmla="*/ 0 h 2213"/>
                <a:gd name="T6" fmla="*/ 45 w 3538"/>
                <a:gd name="T7" fmla="*/ 908 h 2213"/>
                <a:gd name="T8" fmla="*/ 0 w 3538"/>
                <a:gd name="T9" fmla="*/ 991 h 2213"/>
                <a:gd name="T10" fmla="*/ 48 w 3538"/>
                <a:gd name="T11" fmla="*/ 1072 h 2213"/>
                <a:gd name="T12" fmla="*/ 2045 w 3538"/>
                <a:gd name="T13" fmla="*/ 2213 h 2213"/>
                <a:gd name="T14" fmla="*/ 2712 w 3538"/>
                <a:gd name="T15" fmla="*/ 2112 h 2213"/>
                <a:gd name="T16" fmla="*/ 3526 w 3538"/>
                <a:gd name="T17" fmla="*/ 983 h 2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8" h="2213">
                  <a:moveTo>
                    <a:pt x="3526" y="983"/>
                  </a:moveTo>
                  <a:cubicBezTo>
                    <a:pt x="3516" y="576"/>
                    <a:pt x="3300" y="211"/>
                    <a:pt x="2966" y="0"/>
                  </a:cubicBezTo>
                  <a:cubicBezTo>
                    <a:pt x="990" y="0"/>
                    <a:pt x="990" y="0"/>
                    <a:pt x="990" y="0"/>
                  </a:cubicBezTo>
                  <a:cubicBezTo>
                    <a:pt x="597" y="197"/>
                    <a:pt x="264" y="510"/>
                    <a:pt x="45" y="908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48" y="1072"/>
                    <a:pt x="48" y="1072"/>
                    <a:pt x="48" y="1072"/>
                  </a:cubicBezTo>
                  <a:cubicBezTo>
                    <a:pt x="470" y="1776"/>
                    <a:pt x="1235" y="2213"/>
                    <a:pt x="2045" y="2213"/>
                  </a:cubicBezTo>
                  <a:cubicBezTo>
                    <a:pt x="2274" y="2213"/>
                    <a:pt x="2498" y="2178"/>
                    <a:pt x="2712" y="2112"/>
                  </a:cubicBezTo>
                  <a:cubicBezTo>
                    <a:pt x="3205" y="1962"/>
                    <a:pt x="3538" y="1498"/>
                    <a:pt x="3526" y="9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5B1C180-5DA0-4AF8-A18C-B3A6E11879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475" y="12459"/>
              <a:ext cx="25208" cy="25175"/>
            </a:xfrm>
            <a:custGeom>
              <a:avLst/>
              <a:gdLst>
                <a:gd name="T0" fmla="*/ 2813 w 3138"/>
                <a:gd name="T1" fmla="*/ 2581 h 3132"/>
                <a:gd name="T2" fmla="*/ 2843 w 3138"/>
                <a:gd name="T3" fmla="*/ 1167 h 3132"/>
                <a:gd name="T4" fmla="*/ 2381 w 3138"/>
                <a:gd name="T5" fmla="*/ 660 h 3132"/>
                <a:gd name="T6" fmla="*/ 146 w 3138"/>
                <a:gd name="T7" fmla="*/ 295 h 3132"/>
                <a:gd name="T8" fmla="*/ 57 w 3138"/>
                <a:gd name="T9" fmla="*/ 330 h 3132"/>
                <a:gd name="T10" fmla="*/ 44 w 3138"/>
                <a:gd name="T11" fmla="*/ 426 h 3132"/>
                <a:gd name="T12" fmla="*/ 115 w 3138"/>
                <a:gd name="T13" fmla="*/ 1395 h 3132"/>
                <a:gd name="T14" fmla="*/ 890 w 3138"/>
                <a:gd name="T15" fmla="*/ 2581 h 3132"/>
                <a:gd name="T16" fmla="*/ 1480 w 3138"/>
                <a:gd name="T17" fmla="*/ 2933 h 3132"/>
                <a:gd name="T18" fmla="*/ 2813 w 3138"/>
                <a:gd name="T19" fmla="*/ 2581 h 3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38" h="3132">
                  <a:moveTo>
                    <a:pt x="2813" y="2581"/>
                  </a:moveTo>
                  <a:cubicBezTo>
                    <a:pt x="3126" y="2172"/>
                    <a:pt x="3138" y="1604"/>
                    <a:pt x="2843" y="1167"/>
                  </a:cubicBezTo>
                  <a:cubicBezTo>
                    <a:pt x="2712" y="976"/>
                    <a:pt x="2557" y="806"/>
                    <a:pt x="2381" y="660"/>
                  </a:cubicBezTo>
                  <a:cubicBezTo>
                    <a:pt x="1746" y="140"/>
                    <a:pt x="890" y="0"/>
                    <a:pt x="146" y="295"/>
                  </a:cubicBezTo>
                  <a:cubicBezTo>
                    <a:pt x="57" y="330"/>
                    <a:pt x="57" y="330"/>
                    <a:pt x="57" y="330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0" y="754"/>
                    <a:pt x="26" y="1084"/>
                    <a:pt x="115" y="1395"/>
                  </a:cubicBezTo>
                  <a:cubicBezTo>
                    <a:pt x="247" y="1854"/>
                    <a:pt x="514" y="2272"/>
                    <a:pt x="890" y="2581"/>
                  </a:cubicBezTo>
                  <a:cubicBezTo>
                    <a:pt x="1069" y="2728"/>
                    <a:pt x="1268" y="2846"/>
                    <a:pt x="1480" y="2933"/>
                  </a:cubicBezTo>
                  <a:cubicBezTo>
                    <a:pt x="1962" y="3132"/>
                    <a:pt x="2498" y="2991"/>
                    <a:pt x="2813" y="2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21F9F184-94DC-4D40-9CC5-8E56E114A9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453" y="34837"/>
              <a:ext cx="25168" cy="25230"/>
            </a:xfrm>
            <a:custGeom>
              <a:avLst/>
              <a:gdLst>
                <a:gd name="T0" fmla="*/ 2581 w 3133"/>
                <a:gd name="T1" fmla="*/ 326 h 3139"/>
                <a:gd name="T2" fmla="*/ 1167 w 3133"/>
                <a:gd name="T3" fmla="*/ 296 h 3139"/>
                <a:gd name="T4" fmla="*/ 660 w 3133"/>
                <a:gd name="T5" fmla="*/ 758 h 3139"/>
                <a:gd name="T6" fmla="*/ 295 w 3133"/>
                <a:gd name="T7" fmla="*/ 2992 h 3139"/>
                <a:gd name="T8" fmla="*/ 331 w 3133"/>
                <a:gd name="T9" fmla="*/ 3082 h 3139"/>
                <a:gd name="T10" fmla="*/ 426 w 3133"/>
                <a:gd name="T11" fmla="*/ 3095 h 3139"/>
                <a:gd name="T12" fmla="*/ 1395 w 3133"/>
                <a:gd name="T13" fmla="*/ 3023 h 3139"/>
                <a:gd name="T14" fmla="*/ 2581 w 3133"/>
                <a:gd name="T15" fmla="*/ 2249 h 3139"/>
                <a:gd name="T16" fmla="*/ 2934 w 3133"/>
                <a:gd name="T17" fmla="*/ 1659 h 3139"/>
                <a:gd name="T18" fmla="*/ 2581 w 3133"/>
                <a:gd name="T19" fmla="*/ 326 h 3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33" h="3139">
                  <a:moveTo>
                    <a:pt x="2581" y="326"/>
                  </a:moveTo>
                  <a:cubicBezTo>
                    <a:pt x="2173" y="13"/>
                    <a:pt x="1604" y="0"/>
                    <a:pt x="1167" y="296"/>
                  </a:cubicBezTo>
                  <a:cubicBezTo>
                    <a:pt x="976" y="427"/>
                    <a:pt x="806" y="582"/>
                    <a:pt x="660" y="758"/>
                  </a:cubicBezTo>
                  <a:cubicBezTo>
                    <a:pt x="140" y="1393"/>
                    <a:pt x="0" y="2249"/>
                    <a:pt x="295" y="2992"/>
                  </a:cubicBezTo>
                  <a:cubicBezTo>
                    <a:pt x="331" y="3082"/>
                    <a:pt x="331" y="3082"/>
                    <a:pt x="331" y="3082"/>
                  </a:cubicBezTo>
                  <a:cubicBezTo>
                    <a:pt x="426" y="3095"/>
                    <a:pt x="426" y="3095"/>
                    <a:pt x="426" y="3095"/>
                  </a:cubicBezTo>
                  <a:cubicBezTo>
                    <a:pt x="754" y="3139"/>
                    <a:pt x="1084" y="3113"/>
                    <a:pt x="1395" y="3023"/>
                  </a:cubicBezTo>
                  <a:cubicBezTo>
                    <a:pt x="1854" y="2892"/>
                    <a:pt x="2272" y="2625"/>
                    <a:pt x="2581" y="2249"/>
                  </a:cubicBezTo>
                  <a:cubicBezTo>
                    <a:pt x="2728" y="2070"/>
                    <a:pt x="2847" y="1871"/>
                    <a:pt x="2934" y="1659"/>
                  </a:cubicBezTo>
                  <a:cubicBezTo>
                    <a:pt x="3133" y="1177"/>
                    <a:pt x="2991" y="641"/>
                    <a:pt x="2581" y="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5E65C9A8-5456-465D-9A8E-6F1DC71B1A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02" y="17853"/>
              <a:ext cx="25216" cy="25174"/>
            </a:xfrm>
            <a:custGeom>
              <a:avLst/>
              <a:gdLst>
                <a:gd name="T0" fmla="*/ 3094 w 3139"/>
                <a:gd name="T1" fmla="*/ 426 h 3132"/>
                <a:gd name="T2" fmla="*/ 3082 w 3139"/>
                <a:gd name="T3" fmla="*/ 330 h 3132"/>
                <a:gd name="T4" fmla="*/ 2992 w 3139"/>
                <a:gd name="T5" fmla="*/ 295 h 3132"/>
                <a:gd name="T6" fmla="*/ 757 w 3139"/>
                <a:gd name="T7" fmla="*/ 660 h 3132"/>
                <a:gd name="T8" fmla="*/ 295 w 3139"/>
                <a:gd name="T9" fmla="*/ 1167 h 3132"/>
                <a:gd name="T10" fmla="*/ 325 w 3139"/>
                <a:gd name="T11" fmla="*/ 2581 h 3132"/>
                <a:gd name="T12" fmla="*/ 1659 w 3139"/>
                <a:gd name="T13" fmla="*/ 2933 h 3132"/>
                <a:gd name="T14" fmla="*/ 2248 w 3139"/>
                <a:gd name="T15" fmla="*/ 2581 h 3132"/>
                <a:gd name="T16" fmla="*/ 3023 w 3139"/>
                <a:gd name="T17" fmla="*/ 1395 h 3132"/>
                <a:gd name="T18" fmla="*/ 3094 w 3139"/>
                <a:gd name="T19" fmla="*/ 426 h 3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39" h="3132">
                  <a:moveTo>
                    <a:pt x="3094" y="426"/>
                  </a:moveTo>
                  <a:cubicBezTo>
                    <a:pt x="3082" y="330"/>
                    <a:pt x="3082" y="330"/>
                    <a:pt x="3082" y="330"/>
                  </a:cubicBezTo>
                  <a:cubicBezTo>
                    <a:pt x="2992" y="295"/>
                    <a:pt x="2992" y="295"/>
                    <a:pt x="2992" y="295"/>
                  </a:cubicBezTo>
                  <a:cubicBezTo>
                    <a:pt x="2248" y="0"/>
                    <a:pt x="1392" y="140"/>
                    <a:pt x="757" y="660"/>
                  </a:cubicBezTo>
                  <a:cubicBezTo>
                    <a:pt x="581" y="806"/>
                    <a:pt x="426" y="976"/>
                    <a:pt x="295" y="1167"/>
                  </a:cubicBezTo>
                  <a:cubicBezTo>
                    <a:pt x="0" y="1604"/>
                    <a:pt x="12" y="2172"/>
                    <a:pt x="325" y="2581"/>
                  </a:cubicBezTo>
                  <a:cubicBezTo>
                    <a:pt x="640" y="2991"/>
                    <a:pt x="1176" y="3132"/>
                    <a:pt x="1659" y="2933"/>
                  </a:cubicBezTo>
                  <a:cubicBezTo>
                    <a:pt x="1871" y="2846"/>
                    <a:pt x="2069" y="2728"/>
                    <a:pt x="2248" y="2581"/>
                  </a:cubicBezTo>
                  <a:cubicBezTo>
                    <a:pt x="2624" y="2272"/>
                    <a:pt x="2891" y="1854"/>
                    <a:pt x="3023" y="1395"/>
                  </a:cubicBezTo>
                  <a:cubicBezTo>
                    <a:pt x="3112" y="1084"/>
                    <a:pt x="3139" y="754"/>
                    <a:pt x="3094" y="4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5569650C-AC58-47C0-AF94-34746E0395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8" y="49"/>
              <a:ext cx="25874" cy="12643"/>
            </a:xfrm>
            <a:custGeom>
              <a:avLst/>
              <a:gdLst>
                <a:gd name="T0" fmla="*/ 3209 w 3221"/>
                <a:gd name="T1" fmla="*/ 343 h 1573"/>
                <a:gd name="T2" fmla="*/ 3149 w 3221"/>
                <a:gd name="T3" fmla="*/ 0 h 1573"/>
                <a:gd name="T4" fmla="*/ 0 w 3221"/>
                <a:gd name="T5" fmla="*/ 0 h 1573"/>
                <a:gd name="T6" fmla="*/ 0 w 3221"/>
                <a:gd name="T7" fmla="*/ 795 h 1573"/>
                <a:gd name="T8" fmla="*/ 1728 w 3221"/>
                <a:gd name="T9" fmla="*/ 1573 h 1573"/>
                <a:gd name="T10" fmla="*/ 2395 w 3221"/>
                <a:gd name="T11" fmla="*/ 1472 h 1573"/>
                <a:gd name="T12" fmla="*/ 3209 w 3221"/>
                <a:gd name="T13" fmla="*/ 343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1" h="1573">
                  <a:moveTo>
                    <a:pt x="3209" y="343"/>
                  </a:moveTo>
                  <a:cubicBezTo>
                    <a:pt x="3206" y="224"/>
                    <a:pt x="3185" y="109"/>
                    <a:pt x="31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95"/>
                    <a:pt x="0" y="795"/>
                    <a:pt x="0" y="795"/>
                  </a:cubicBezTo>
                  <a:cubicBezTo>
                    <a:pt x="439" y="1283"/>
                    <a:pt x="1069" y="1573"/>
                    <a:pt x="1728" y="1573"/>
                  </a:cubicBezTo>
                  <a:cubicBezTo>
                    <a:pt x="1957" y="1572"/>
                    <a:pt x="2181" y="1538"/>
                    <a:pt x="2395" y="1472"/>
                  </a:cubicBezTo>
                  <a:cubicBezTo>
                    <a:pt x="2888" y="1322"/>
                    <a:pt x="3221" y="858"/>
                    <a:pt x="320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2165B110-6F48-4C1A-8598-CA9DDB54C5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639" y="6134"/>
              <a:ext cx="16741" cy="22899"/>
            </a:xfrm>
            <a:custGeom>
              <a:avLst/>
              <a:gdLst>
                <a:gd name="T0" fmla="*/ 1818 w 2084"/>
                <a:gd name="T1" fmla="*/ 428 h 2849"/>
                <a:gd name="T2" fmla="*/ 1818 w 2084"/>
                <a:gd name="T3" fmla="*/ 430 h 2849"/>
                <a:gd name="T4" fmla="*/ 1610 w 2084"/>
                <a:gd name="T5" fmla="*/ 568 h 2849"/>
                <a:gd name="T6" fmla="*/ 1403 w 2084"/>
                <a:gd name="T7" fmla="*/ 430 h 2849"/>
                <a:gd name="T8" fmla="*/ 1403 w 2084"/>
                <a:gd name="T9" fmla="*/ 428 h 2849"/>
                <a:gd name="T10" fmla="*/ 756 w 2084"/>
                <a:gd name="T11" fmla="*/ 0 h 2849"/>
                <a:gd name="T12" fmla="*/ 0 w 2084"/>
                <a:gd name="T13" fmla="*/ 892 h 2849"/>
                <a:gd name="T14" fmla="*/ 95 w 2084"/>
                <a:gd name="T15" fmla="*/ 1323 h 2849"/>
                <a:gd name="T16" fmla="*/ 94 w 2084"/>
                <a:gd name="T17" fmla="*/ 1324 h 2849"/>
                <a:gd name="T18" fmla="*/ 1275 w 2084"/>
                <a:gd name="T19" fmla="*/ 2739 h 2849"/>
                <a:gd name="T20" fmla="*/ 1610 w 2084"/>
                <a:gd name="T21" fmla="*/ 2849 h 2849"/>
                <a:gd name="T22" fmla="*/ 1611 w 2084"/>
                <a:gd name="T23" fmla="*/ 2849 h 2849"/>
                <a:gd name="T24" fmla="*/ 1946 w 2084"/>
                <a:gd name="T25" fmla="*/ 2739 h 2849"/>
                <a:gd name="T26" fmla="*/ 2084 w 2084"/>
                <a:gd name="T27" fmla="*/ 2635 h 2849"/>
                <a:gd name="T28" fmla="*/ 2084 w 2084"/>
                <a:gd name="T29" fmla="*/ 121 h 2849"/>
                <a:gd name="T30" fmla="*/ 1818 w 2084"/>
                <a:gd name="T31" fmla="*/ 428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84" h="2849">
                  <a:moveTo>
                    <a:pt x="1818" y="428"/>
                  </a:moveTo>
                  <a:cubicBezTo>
                    <a:pt x="1818" y="430"/>
                    <a:pt x="1818" y="430"/>
                    <a:pt x="1818" y="430"/>
                  </a:cubicBezTo>
                  <a:cubicBezTo>
                    <a:pt x="1775" y="512"/>
                    <a:pt x="1699" y="568"/>
                    <a:pt x="1610" y="568"/>
                  </a:cubicBezTo>
                  <a:cubicBezTo>
                    <a:pt x="1523" y="568"/>
                    <a:pt x="1445" y="512"/>
                    <a:pt x="1403" y="430"/>
                  </a:cubicBezTo>
                  <a:cubicBezTo>
                    <a:pt x="1403" y="428"/>
                    <a:pt x="1403" y="428"/>
                    <a:pt x="1403" y="428"/>
                  </a:cubicBezTo>
                  <a:cubicBezTo>
                    <a:pt x="1270" y="172"/>
                    <a:pt x="1030" y="0"/>
                    <a:pt x="756" y="0"/>
                  </a:cubicBezTo>
                  <a:cubicBezTo>
                    <a:pt x="338" y="0"/>
                    <a:pt x="0" y="399"/>
                    <a:pt x="0" y="892"/>
                  </a:cubicBezTo>
                  <a:cubicBezTo>
                    <a:pt x="0" y="1048"/>
                    <a:pt x="34" y="1195"/>
                    <a:pt x="95" y="1323"/>
                  </a:cubicBezTo>
                  <a:cubicBezTo>
                    <a:pt x="94" y="1324"/>
                    <a:pt x="94" y="1324"/>
                    <a:pt x="94" y="1324"/>
                  </a:cubicBezTo>
                  <a:cubicBezTo>
                    <a:pt x="363" y="1958"/>
                    <a:pt x="720" y="2332"/>
                    <a:pt x="1275" y="2739"/>
                  </a:cubicBezTo>
                  <a:cubicBezTo>
                    <a:pt x="1371" y="2815"/>
                    <a:pt x="1486" y="2849"/>
                    <a:pt x="1610" y="2849"/>
                  </a:cubicBezTo>
                  <a:cubicBezTo>
                    <a:pt x="1611" y="2849"/>
                    <a:pt x="1611" y="2849"/>
                    <a:pt x="1611" y="2849"/>
                  </a:cubicBezTo>
                  <a:cubicBezTo>
                    <a:pt x="1735" y="2849"/>
                    <a:pt x="1850" y="2815"/>
                    <a:pt x="1946" y="2739"/>
                  </a:cubicBezTo>
                  <a:cubicBezTo>
                    <a:pt x="1994" y="2704"/>
                    <a:pt x="2039" y="2670"/>
                    <a:pt x="2084" y="2635"/>
                  </a:cubicBezTo>
                  <a:cubicBezTo>
                    <a:pt x="2084" y="121"/>
                    <a:pt x="2084" y="121"/>
                    <a:pt x="2084" y="121"/>
                  </a:cubicBezTo>
                  <a:cubicBezTo>
                    <a:pt x="1975" y="196"/>
                    <a:pt x="1884" y="302"/>
                    <a:pt x="1818" y="4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</p:grpSp>
      <p:pic>
        <p:nvPicPr>
          <p:cNvPr id="10" name="Logo Schwarz grau">
            <a:extLst>
              <a:ext uri="{FF2B5EF4-FFF2-40B4-BE49-F238E27FC236}">
                <a16:creationId xmlns:a16="http://schemas.microsoft.com/office/drawing/2014/main" id="{09837C1D-B877-4501-A8F2-A62BEF285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6" y="559424"/>
            <a:ext cx="1339875" cy="691564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7BAC5FC4-EE65-4799-B00C-7F4A19539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120" y="2324228"/>
            <a:ext cx="10918865" cy="376954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7444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Forside</a:t>
            </a:r>
            <a:br>
              <a:rPr lang="da-DK" dirty="0"/>
            </a:br>
            <a:r>
              <a:rPr lang="da-DK" dirty="0"/>
              <a:t>Indsæt titel</a:t>
            </a:r>
            <a:br>
              <a:rPr lang="da-DK" dirty="0"/>
            </a:br>
            <a:r>
              <a:rPr lang="da-DK" dirty="0"/>
              <a:t>Max 3 linjer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0120" y="6570641"/>
            <a:ext cx="8681523" cy="2706874"/>
          </a:xfrm>
        </p:spPr>
        <p:txBody>
          <a:bodyPr lIns="0" tIns="0" rIns="0" bIns="0"/>
          <a:lstStyle>
            <a:lvl1pPr marL="0" indent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solidFill>
                  <a:schemeClr val="tx1"/>
                </a:solidFill>
                <a:latin typeface="Berlingske Serif Tx Light" panose="02000403060000020004" pitchFamily="2" charset="0"/>
              </a:defRPr>
            </a:lvl1pPr>
            <a:lvl2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solidFill>
                  <a:schemeClr val="tx1"/>
                </a:solidFill>
                <a:latin typeface="Berlingske Serif Tx Light" panose="02000403060000020004" pitchFamily="2" charset="0"/>
              </a:defRPr>
            </a:lvl2pPr>
            <a:lvl3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3pPr>
            <a:lvl4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4pPr>
            <a:lvl5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5pPr>
            <a:lvl6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6pPr>
            <a:lvl7pPr marL="0" indent="0" algn="l">
              <a:lnSpc>
                <a:spcPct val="105000"/>
              </a:lnSpc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7pPr>
            <a:lvl8pPr marL="0" indent="0" algn="l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8pPr>
            <a:lvl9pPr marL="0" indent="0" algn="l">
              <a:lnSpc>
                <a:spcPct val="105000"/>
              </a:lnSpc>
              <a:buFont typeface="Arial" panose="020B0604020202020204" pitchFamily="34" charset="0"/>
              <a:buChar char="​"/>
              <a:defRPr sz="2481" b="0">
                <a:latin typeface="Berlingske Serif Tx Light" panose="02000403060000020004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  <a:p>
            <a:pPr lvl="1"/>
            <a:endParaRPr lang="da-DK" dirty="0"/>
          </a:p>
        </p:txBody>
      </p:sp>
      <p:sp>
        <p:nvSpPr>
          <p:cNvPr id="27" name="Pladsholder til tekst 26">
            <a:extLst>
              <a:ext uri="{FF2B5EF4-FFF2-40B4-BE49-F238E27FC236}">
                <a16:creationId xmlns:a16="http://schemas.microsoft.com/office/drawing/2014/main" id="{348D2CAD-1ABC-4F28-8BEB-6DC7AD4BB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0121" y="9773792"/>
            <a:ext cx="8681522" cy="280667"/>
          </a:xfrm>
        </p:spPr>
        <p:txBody>
          <a:bodyPr lIns="0" tIns="0" rIns="0" bIns="0" anchor="b" anchorCtr="0"/>
          <a:lstStyle>
            <a:lvl1pPr marL="0" indent="0">
              <a:buNone/>
              <a:defRPr sz="1117">
                <a:solidFill>
                  <a:schemeClr val="tx1"/>
                </a:solidFill>
                <a:latin typeface="Berlingske Sans Extrabold" panose="02000903050000020004" pitchFamily="2" charset="0"/>
              </a:defRPr>
            </a:lvl1pPr>
            <a:lvl2pPr marL="0" indent="0">
              <a:buNone/>
              <a:defRPr sz="1117"/>
            </a:lvl2pPr>
            <a:lvl3pPr marL="0" indent="0">
              <a:buNone/>
              <a:defRPr sz="1117"/>
            </a:lvl3pPr>
            <a:lvl4pPr marL="0" indent="0">
              <a:buNone/>
              <a:defRPr sz="1117"/>
            </a:lvl4pPr>
            <a:lvl5pPr marL="0" indent="0">
              <a:buNone/>
              <a:defRPr sz="1117"/>
            </a:lvl5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29" name="Pladsholder til tekst 28">
            <a:extLst>
              <a:ext uri="{FF2B5EF4-FFF2-40B4-BE49-F238E27FC236}">
                <a16:creationId xmlns:a16="http://schemas.microsoft.com/office/drawing/2014/main" id="{B4281120-6B92-474C-9BFD-719549476E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0121" y="10071744"/>
            <a:ext cx="8681522" cy="260810"/>
          </a:xfrm>
        </p:spPr>
        <p:txBody>
          <a:bodyPr lIns="0" tIns="0" rIns="0" bIns="0"/>
          <a:lstStyle>
            <a:lvl1pPr marL="0" indent="0">
              <a:buNone/>
              <a:defRPr sz="1117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1117">
                <a:latin typeface="+mn-lt"/>
              </a:defRPr>
            </a:lvl2pPr>
            <a:lvl3pPr marL="0" indent="0">
              <a:buNone/>
              <a:defRPr sz="1117">
                <a:latin typeface="+mn-lt"/>
              </a:defRPr>
            </a:lvl3pPr>
            <a:lvl4pPr marL="0" indent="0">
              <a:buNone/>
              <a:defRPr sz="1117">
                <a:latin typeface="+mn-lt"/>
              </a:defRPr>
            </a:lvl4pPr>
            <a:lvl5pPr marL="0" indent="0">
              <a:buNone/>
              <a:defRPr sz="1117">
                <a:latin typeface="+mn-lt"/>
              </a:defRPr>
            </a:lvl5pPr>
          </a:lstStyle>
          <a:p>
            <a:pPr lvl="0"/>
            <a:r>
              <a:rPr lang="da-DK" dirty="0"/>
              <a:t>Klik for at tilføje Stilling, afdeling, virksomhed</a:t>
            </a:r>
          </a:p>
        </p:txBody>
      </p:sp>
      <p:sp>
        <p:nvSpPr>
          <p:cNvPr id="32" name="Text Placeholder 32">
            <a:extLst>
              <a:ext uri="{FF2B5EF4-FFF2-40B4-BE49-F238E27FC236}">
                <a16:creationId xmlns:a16="http://schemas.microsoft.com/office/drawing/2014/main" id="{56BC06B9-8CF0-49D6-9E9F-544E5EE4E7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626" y="9277515"/>
            <a:ext cx="1969490" cy="1015466"/>
          </a:xfrm>
        </p:spPr>
        <p:txBody>
          <a:bodyPr lIns="0" tIns="0" rIns="0" bIns="0" anchor="b" anchorCtr="0"/>
          <a:lstStyle>
            <a:lvl1pPr marL="0" indent="0">
              <a:buNone/>
              <a:defRPr sz="1117">
                <a:solidFill>
                  <a:schemeClr val="tx1"/>
                </a:solidFill>
              </a:defRPr>
            </a:lvl1pPr>
            <a:lvl2pPr marL="0" indent="0">
              <a:buNone/>
              <a:defRPr sz="1117">
                <a:solidFill>
                  <a:schemeClr val="bg1"/>
                </a:solidFill>
              </a:defRPr>
            </a:lvl2pPr>
            <a:lvl3pPr marL="0" indent="0">
              <a:buNone/>
              <a:defRPr sz="1117">
                <a:solidFill>
                  <a:schemeClr val="bg1"/>
                </a:solidFill>
              </a:defRPr>
            </a:lvl3pPr>
            <a:lvl4pPr marL="0" indent="0">
              <a:buNone/>
              <a:defRPr sz="1117">
                <a:solidFill>
                  <a:schemeClr val="bg1"/>
                </a:solidFill>
              </a:defRPr>
            </a:lvl4pPr>
            <a:lvl5pPr marL="0" indent="0">
              <a:buNone/>
              <a:defRPr sz="1117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tilføje dato eller anden tekst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409FD16-2C32-4EE0-9120-719AD3FFE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10721467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4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765F149-20D0-4F04-908C-55B192981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0721467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4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1" name="Pladsholder til dato 19">
            <a:extLst>
              <a:ext uri="{FF2B5EF4-FFF2-40B4-BE49-F238E27FC236}">
                <a16:creationId xmlns:a16="http://schemas.microsoft.com/office/drawing/2014/main" id="{559C1F63-FC6B-4D5D-B6B7-8FFC70FE4D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106934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4">
                <a:noFill/>
              </a:defRPr>
            </a:lvl1pPr>
          </a:lstStyle>
          <a:p>
            <a:fld id="{23EB53EC-18E3-4329-A8A9-832AE033B624}" type="datetime2">
              <a:rPr lang="da-DK" smtClean="0"/>
              <a:t>8. april 2022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744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58817" y="2344883"/>
            <a:ext cx="10008064" cy="6235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rgbClr val="2E313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20066" y="3310305"/>
            <a:ext cx="9685566" cy="450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21FF8-CEA7-4CA2-B896-052E776B65B3}" type="datetime2">
              <a:rPr lang="da-DK" smtClean="0"/>
              <a:t>8. april 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26931" y="10061145"/>
            <a:ext cx="287019" cy="224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45"/>
              </a:lnSpc>
            </a:pPr>
            <a:fld id="{81D60167-4931-47E6-BA6A-407CBD079E47}" type="slidenum">
              <a:rPr spc="-5" dirty="0"/>
              <a:t>‹nr.›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0805" y="3044649"/>
            <a:ext cx="13158179" cy="6232866"/>
          </a:xfrm>
          <a:prstGeom prst="rect">
            <a:avLst/>
          </a:prstGeom>
        </p:spPr>
        <p:txBody>
          <a:bodyPr vert="horz" lIns="144000" tIns="72000" rIns="144000" bIns="72000" rtlCol="0">
            <a:noAutofit/>
          </a:bodyPr>
          <a:lstStyle/>
          <a:p>
            <a:pPr lvl="0"/>
            <a:r>
              <a:rPr lang="da-DK" noProof="0" dirty="0"/>
              <a:t>Niveau 1, Punktopstilling, Berlingske Sans </a:t>
            </a:r>
            <a:r>
              <a:rPr lang="da-DK" noProof="0" dirty="0" err="1"/>
              <a:t>Regular</a:t>
            </a:r>
            <a:r>
              <a:rPr lang="da-DK" noProof="0" dirty="0"/>
              <a:t> 18 pkt.</a:t>
            </a:r>
          </a:p>
          <a:p>
            <a:pPr lvl="1"/>
            <a:r>
              <a:rPr lang="da-DK" noProof="0" dirty="0"/>
              <a:t>Niveau 2, Punktopstilling, Berlingske Sans </a:t>
            </a:r>
            <a:r>
              <a:rPr lang="da-DK" noProof="0" dirty="0" err="1"/>
              <a:t>Regular</a:t>
            </a:r>
            <a:r>
              <a:rPr lang="da-DK" noProof="0" dirty="0"/>
              <a:t> 16 pkt.</a:t>
            </a:r>
          </a:p>
          <a:p>
            <a:pPr lvl="2"/>
            <a:r>
              <a:rPr lang="da-DK" noProof="0" dirty="0"/>
              <a:t>Niveau 3, Punktopstilling, Berlingske Sans </a:t>
            </a:r>
            <a:r>
              <a:rPr lang="da-DK" noProof="0" dirty="0" err="1"/>
              <a:t>Regular</a:t>
            </a:r>
            <a:r>
              <a:rPr lang="da-DK" noProof="0" dirty="0"/>
              <a:t> 14 pkt. </a:t>
            </a:r>
          </a:p>
          <a:p>
            <a:pPr lvl="3"/>
            <a:r>
              <a:rPr lang="da-DK" noProof="0" dirty="0"/>
              <a:t>Niveau 4, Punktopstilling Berlingske Sans </a:t>
            </a:r>
            <a:r>
              <a:rPr lang="da-DK" noProof="0" dirty="0" err="1"/>
              <a:t>Regular</a:t>
            </a:r>
            <a:r>
              <a:rPr lang="da-DK" noProof="0" dirty="0"/>
              <a:t> 12 </a:t>
            </a:r>
            <a:r>
              <a:rPr lang="da-DK" noProof="0" dirty="0" err="1"/>
              <a:t>pkt</a:t>
            </a:r>
            <a:r>
              <a:rPr lang="da-DK" noProof="0" dirty="0"/>
              <a:t> Underoverskrift, Berlingske Sans Extra Bold 15 pkt.</a:t>
            </a:r>
          </a:p>
          <a:p>
            <a:pPr lvl="4"/>
            <a:r>
              <a:rPr lang="da-DK" noProof="0" dirty="0"/>
              <a:t>Niveau 5, Underoverskrift, Berlingske Sans Extrabold 18 pkt.</a:t>
            </a:r>
          </a:p>
          <a:p>
            <a:pPr lvl="5"/>
            <a:r>
              <a:rPr lang="da-DK" noProof="0" dirty="0"/>
              <a:t>Niveau 6, Opstilling med tal, første niveau, Berlingske Sans </a:t>
            </a:r>
            <a:r>
              <a:rPr lang="da-DK" noProof="0" dirty="0" err="1"/>
              <a:t>Regular</a:t>
            </a:r>
            <a:r>
              <a:rPr lang="da-DK" noProof="0" dirty="0"/>
              <a:t> 18 pkt.</a:t>
            </a:r>
          </a:p>
          <a:p>
            <a:pPr lvl="6"/>
            <a:r>
              <a:rPr lang="da-DK" noProof="0" dirty="0"/>
              <a:t>Niveau 7, Opstilling med bogstaver, andet niveau, Berlingske Sans </a:t>
            </a:r>
            <a:r>
              <a:rPr lang="da-DK" noProof="0" dirty="0" err="1"/>
              <a:t>Regular</a:t>
            </a:r>
            <a:r>
              <a:rPr lang="da-DK" noProof="0" dirty="0"/>
              <a:t> 16 pkt.</a:t>
            </a:r>
          </a:p>
          <a:p>
            <a:pPr lvl="7"/>
            <a:r>
              <a:rPr lang="da-DK" noProof="0" dirty="0"/>
              <a:t>Niveau 8, Underoverskrift forsider, Berlingske Serif </a:t>
            </a:r>
            <a:r>
              <a:rPr lang="da-DK" noProof="0" dirty="0" err="1"/>
              <a:t>Text</a:t>
            </a:r>
            <a:r>
              <a:rPr lang="da-DK" noProof="0" dirty="0"/>
              <a:t> Light 20 pkt. </a:t>
            </a:r>
          </a:p>
          <a:p>
            <a:pPr lvl="8"/>
            <a:r>
              <a:rPr lang="da-DK" noProof="0" dirty="0"/>
              <a:t>N9, Infografik 60 pkt.</a:t>
            </a:r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1C19285-3D85-4294-8ECC-4278B25F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807" y="1136174"/>
            <a:ext cx="13158178" cy="162786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3AF3C418-FF4C-4393-81B4-F2B8B82A75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08" y="552179"/>
            <a:ext cx="283266" cy="336800"/>
            <a:chOff x="1477" y="-58"/>
            <a:chExt cx="4724" cy="4469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42211A3-0DDF-4290-99D3-0E4EA7878A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" y="2381"/>
              <a:ext cx="2143" cy="2030"/>
            </a:xfrm>
            <a:custGeom>
              <a:avLst/>
              <a:gdLst>
                <a:gd name="T0" fmla="*/ 168 w 1687"/>
                <a:gd name="T1" fmla="*/ 1048 h 1598"/>
                <a:gd name="T2" fmla="*/ 423 w 1687"/>
                <a:gd name="T3" fmla="*/ 1302 h 1598"/>
                <a:gd name="T4" fmla="*/ 1598 w 1687"/>
                <a:gd name="T5" fmla="*/ 1420 h 1598"/>
                <a:gd name="T6" fmla="*/ 1643 w 1687"/>
                <a:gd name="T7" fmla="*/ 1399 h 1598"/>
                <a:gd name="T8" fmla="*/ 1648 w 1687"/>
                <a:gd name="T9" fmla="*/ 1350 h 1598"/>
                <a:gd name="T10" fmla="*/ 1158 w 1687"/>
                <a:gd name="T11" fmla="*/ 252 h 1598"/>
                <a:gd name="T12" fmla="*/ 847 w 1687"/>
                <a:gd name="T13" fmla="*/ 89 h 1598"/>
                <a:gd name="T14" fmla="*/ 154 w 1687"/>
                <a:gd name="T15" fmla="*/ 313 h 1598"/>
                <a:gd name="T16" fmla="*/ 168 w 1687"/>
                <a:gd name="T17" fmla="*/ 104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68" y="1048"/>
                  </a:moveTo>
                  <a:cubicBezTo>
                    <a:pt x="241" y="1146"/>
                    <a:pt x="327" y="1231"/>
                    <a:pt x="423" y="1302"/>
                  </a:cubicBezTo>
                  <a:cubicBezTo>
                    <a:pt x="766" y="1552"/>
                    <a:pt x="1216" y="1598"/>
                    <a:pt x="1598" y="1420"/>
                  </a:cubicBezTo>
                  <a:cubicBezTo>
                    <a:pt x="1643" y="1399"/>
                    <a:pt x="1643" y="1399"/>
                    <a:pt x="1643" y="1399"/>
                  </a:cubicBezTo>
                  <a:cubicBezTo>
                    <a:pt x="1648" y="1350"/>
                    <a:pt x="1648" y="1350"/>
                    <a:pt x="1648" y="1350"/>
                  </a:cubicBezTo>
                  <a:cubicBezTo>
                    <a:pt x="1687" y="923"/>
                    <a:pt x="1500" y="503"/>
                    <a:pt x="1158" y="252"/>
                  </a:cubicBezTo>
                  <a:cubicBezTo>
                    <a:pt x="1062" y="182"/>
                    <a:pt x="957" y="128"/>
                    <a:pt x="847" y="89"/>
                  </a:cubicBezTo>
                  <a:cubicBezTo>
                    <a:pt x="592" y="0"/>
                    <a:pt x="308" y="93"/>
                    <a:pt x="154" y="313"/>
                  </a:cubicBezTo>
                  <a:cubicBezTo>
                    <a:pt x="0" y="535"/>
                    <a:pt x="6" y="830"/>
                    <a:pt x="168" y="1048"/>
                  </a:cubicBezTo>
                  <a:close/>
                </a:path>
              </a:pathLst>
            </a:custGeom>
            <a:solidFill>
              <a:srgbClr val="2F3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3F90E27-F350-45C2-9421-92D9B42822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2381"/>
              <a:ext cx="2143" cy="2030"/>
            </a:xfrm>
            <a:custGeom>
              <a:avLst/>
              <a:gdLst>
                <a:gd name="T0" fmla="*/ 1533 w 1687"/>
                <a:gd name="T1" fmla="*/ 313 h 1598"/>
                <a:gd name="T2" fmla="*/ 841 w 1687"/>
                <a:gd name="T3" fmla="*/ 89 h 1598"/>
                <a:gd name="T4" fmla="*/ 529 w 1687"/>
                <a:gd name="T5" fmla="*/ 252 h 1598"/>
                <a:gd name="T6" fmla="*/ 40 w 1687"/>
                <a:gd name="T7" fmla="*/ 1350 h 1598"/>
                <a:gd name="T8" fmla="*/ 45 w 1687"/>
                <a:gd name="T9" fmla="*/ 1399 h 1598"/>
                <a:gd name="T10" fmla="*/ 90 w 1687"/>
                <a:gd name="T11" fmla="*/ 1420 h 1598"/>
                <a:gd name="T12" fmla="*/ 1264 w 1687"/>
                <a:gd name="T13" fmla="*/ 1302 h 1598"/>
                <a:gd name="T14" fmla="*/ 1519 w 1687"/>
                <a:gd name="T15" fmla="*/ 1048 h 1598"/>
                <a:gd name="T16" fmla="*/ 1533 w 1687"/>
                <a:gd name="T17" fmla="*/ 313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33" y="313"/>
                  </a:moveTo>
                  <a:cubicBezTo>
                    <a:pt x="1379" y="93"/>
                    <a:pt x="1095" y="0"/>
                    <a:pt x="841" y="89"/>
                  </a:cubicBezTo>
                  <a:cubicBezTo>
                    <a:pt x="730" y="128"/>
                    <a:pt x="625" y="182"/>
                    <a:pt x="529" y="252"/>
                  </a:cubicBezTo>
                  <a:cubicBezTo>
                    <a:pt x="188" y="503"/>
                    <a:pt x="0" y="923"/>
                    <a:pt x="40" y="1350"/>
                  </a:cubicBezTo>
                  <a:cubicBezTo>
                    <a:pt x="45" y="1399"/>
                    <a:pt x="45" y="1399"/>
                    <a:pt x="45" y="1399"/>
                  </a:cubicBezTo>
                  <a:cubicBezTo>
                    <a:pt x="90" y="1420"/>
                    <a:pt x="90" y="1420"/>
                    <a:pt x="90" y="1420"/>
                  </a:cubicBezTo>
                  <a:cubicBezTo>
                    <a:pt x="471" y="1598"/>
                    <a:pt x="921" y="1552"/>
                    <a:pt x="1264" y="1302"/>
                  </a:cubicBezTo>
                  <a:cubicBezTo>
                    <a:pt x="1361" y="1231"/>
                    <a:pt x="1446" y="1146"/>
                    <a:pt x="1519" y="1048"/>
                  </a:cubicBezTo>
                  <a:cubicBezTo>
                    <a:pt x="1682" y="830"/>
                    <a:pt x="1687" y="535"/>
                    <a:pt x="1533" y="313"/>
                  </a:cubicBezTo>
                  <a:close/>
                </a:path>
              </a:pathLst>
            </a:custGeom>
            <a:solidFill>
              <a:srgbClr val="2F3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8D5C85-5985-4D45-ADC8-0AF2C28067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7" y="-28"/>
              <a:ext cx="2143" cy="2031"/>
            </a:xfrm>
            <a:custGeom>
              <a:avLst/>
              <a:gdLst>
                <a:gd name="T0" fmla="*/ 1519 w 1687"/>
                <a:gd name="T1" fmla="*/ 550 h 1598"/>
                <a:gd name="T2" fmla="*/ 1264 w 1687"/>
                <a:gd name="T3" fmla="*/ 296 h 1598"/>
                <a:gd name="T4" fmla="*/ 90 w 1687"/>
                <a:gd name="T5" fmla="*/ 178 h 1598"/>
                <a:gd name="T6" fmla="*/ 45 w 1687"/>
                <a:gd name="T7" fmla="*/ 199 h 1598"/>
                <a:gd name="T8" fmla="*/ 40 w 1687"/>
                <a:gd name="T9" fmla="*/ 248 h 1598"/>
                <a:gd name="T10" fmla="*/ 529 w 1687"/>
                <a:gd name="T11" fmla="*/ 1346 h 1598"/>
                <a:gd name="T12" fmla="*/ 841 w 1687"/>
                <a:gd name="T13" fmla="*/ 1509 h 1598"/>
                <a:gd name="T14" fmla="*/ 1533 w 1687"/>
                <a:gd name="T15" fmla="*/ 1285 h 1598"/>
                <a:gd name="T16" fmla="*/ 1519 w 1687"/>
                <a:gd name="T17" fmla="*/ 550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7" h="1598">
                  <a:moveTo>
                    <a:pt x="1519" y="550"/>
                  </a:moveTo>
                  <a:cubicBezTo>
                    <a:pt x="1446" y="452"/>
                    <a:pt x="1361" y="367"/>
                    <a:pt x="1264" y="296"/>
                  </a:cubicBezTo>
                  <a:cubicBezTo>
                    <a:pt x="921" y="46"/>
                    <a:pt x="471" y="0"/>
                    <a:pt x="90" y="178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0" y="248"/>
                    <a:pt x="40" y="248"/>
                    <a:pt x="40" y="248"/>
                  </a:cubicBezTo>
                  <a:cubicBezTo>
                    <a:pt x="0" y="675"/>
                    <a:pt x="188" y="1095"/>
                    <a:pt x="529" y="1346"/>
                  </a:cubicBezTo>
                  <a:cubicBezTo>
                    <a:pt x="625" y="1416"/>
                    <a:pt x="730" y="1470"/>
                    <a:pt x="841" y="1509"/>
                  </a:cubicBezTo>
                  <a:cubicBezTo>
                    <a:pt x="1095" y="1598"/>
                    <a:pt x="1379" y="1505"/>
                    <a:pt x="1533" y="1285"/>
                  </a:cubicBezTo>
                  <a:cubicBezTo>
                    <a:pt x="1687" y="1063"/>
                    <a:pt x="1682" y="768"/>
                    <a:pt x="1519" y="550"/>
                  </a:cubicBezTo>
                  <a:close/>
                </a:path>
              </a:pathLst>
            </a:custGeom>
            <a:solidFill>
              <a:srgbClr val="2F3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211BBD8-13DB-4FCA-A2AE-529531FEB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46" y="-58"/>
              <a:ext cx="2021" cy="2022"/>
            </a:xfrm>
            <a:custGeom>
              <a:avLst/>
              <a:gdLst>
                <a:gd name="T0" fmla="*/ 1449 w 1591"/>
                <a:gd name="T1" fmla="*/ 784 h 1591"/>
                <a:gd name="T2" fmla="*/ 1073 w 1591"/>
                <a:gd name="T3" fmla="*/ 690 h 1591"/>
                <a:gd name="T4" fmla="*/ 1072 w 1591"/>
                <a:gd name="T5" fmla="*/ 691 h 1591"/>
                <a:gd name="T6" fmla="*/ 951 w 1591"/>
                <a:gd name="T7" fmla="*/ 661 h 1591"/>
                <a:gd name="T8" fmla="*/ 932 w 1591"/>
                <a:gd name="T9" fmla="*/ 538 h 1591"/>
                <a:gd name="T10" fmla="*/ 932 w 1591"/>
                <a:gd name="T11" fmla="*/ 537 h 1591"/>
                <a:gd name="T12" fmla="*/ 872 w 1591"/>
                <a:gd name="T13" fmla="*/ 154 h 1591"/>
                <a:gd name="T14" fmla="*/ 287 w 1591"/>
                <a:gd name="T15" fmla="*/ 176 h 1591"/>
                <a:gd name="T16" fmla="*/ 160 w 1591"/>
                <a:gd name="T17" fmla="*/ 357 h 1591"/>
                <a:gd name="T18" fmla="*/ 160 w 1591"/>
                <a:gd name="T19" fmla="*/ 357 h 1591"/>
                <a:gd name="T20" fmla="*/ 37 w 1591"/>
                <a:gd name="T21" fmla="*/ 1271 h 1591"/>
                <a:gd name="T22" fmla="*/ 110 w 1591"/>
                <a:gd name="T23" fmla="*/ 1432 h 1591"/>
                <a:gd name="T24" fmla="*/ 110 w 1591"/>
                <a:gd name="T25" fmla="*/ 1432 h 1591"/>
                <a:gd name="T26" fmla="*/ 264 w 1591"/>
                <a:gd name="T27" fmla="*/ 1519 h 1591"/>
                <a:gd name="T28" fmla="*/ 1185 w 1591"/>
                <a:gd name="T29" fmla="*/ 1476 h 1591"/>
                <a:gd name="T30" fmla="*/ 1185 w 1591"/>
                <a:gd name="T31" fmla="*/ 1475 h 1591"/>
                <a:gd name="T32" fmla="*/ 1376 w 1591"/>
                <a:gd name="T33" fmla="*/ 1364 h 1591"/>
                <a:gd name="T34" fmla="*/ 1449 w 1591"/>
                <a:gd name="T35" fmla="*/ 784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1" h="1591">
                  <a:moveTo>
                    <a:pt x="1449" y="784"/>
                  </a:moveTo>
                  <a:cubicBezTo>
                    <a:pt x="1357" y="683"/>
                    <a:pt x="1212" y="652"/>
                    <a:pt x="1073" y="690"/>
                  </a:cubicBezTo>
                  <a:cubicBezTo>
                    <a:pt x="1072" y="691"/>
                    <a:pt x="1072" y="691"/>
                    <a:pt x="1072" y="691"/>
                  </a:cubicBezTo>
                  <a:cubicBezTo>
                    <a:pt x="1027" y="703"/>
                    <a:pt x="981" y="694"/>
                    <a:pt x="951" y="661"/>
                  </a:cubicBezTo>
                  <a:cubicBezTo>
                    <a:pt x="921" y="629"/>
                    <a:pt x="916" y="581"/>
                    <a:pt x="932" y="538"/>
                  </a:cubicBezTo>
                  <a:cubicBezTo>
                    <a:pt x="932" y="537"/>
                    <a:pt x="932" y="537"/>
                    <a:pt x="932" y="537"/>
                  </a:cubicBezTo>
                  <a:cubicBezTo>
                    <a:pt x="982" y="402"/>
                    <a:pt x="964" y="255"/>
                    <a:pt x="872" y="154"/>
                  </a:cubicBezTo>
                  <a:cubicBezTo>
                    <a:pt x="731" y="0"/>
                    <a:pt x="469" y="10"/>
                    <a:pt x="287" y="176"/>
                  </a:cubicBezTo>
                  <a:cubicBezTo>
                    <a:pt x="229" y="230"/>
                    <a:pt x="187" y="292"/>
                    <a:pt x="160" y="357"/>
                  </a:cubicBezTo>
                  <a:cubicBezTo>
                    <a:pt x="160" y="357"/>
                    <a:pt x="160" y="357"/>
                    <a:pt x="160" y="357"/>
                  </a:cubicBezTo>
                  <a:cubicBezTo>
                    <a:pt x="17" y="671"/>
                    <a:pt x="0" y="929"/>
                    <a:pt x="37" y="1271"/>
                  </a:cubicBezTo>
                  <a:cubicBezTo>
                    <a:pt x="42" y="1332"/>
                    <a:pt x="68" y="1386"/>
                    <a:pt x="110" y="1432"/>
                  </a:cubicBezTo>
                  <a:cubicBezTo>
                    <a:pt x="110" y="1432"/>
                    <a:pt x="110" y="1432"/>
                    <a:pt x="110" y="1432"/>
                  </a:cubicBezTo>
                  <a:cubicBezTo>
                    <a:pt x="152" y="1478"/>
                    <a:pt x="203" y="1509"/>
                    <a:pt x="264" y="1519"/>
                  </a:cubicBezTo>
                  <a:cubicBezTo>
                    <a:pt x="602" y="1586"/>
                    <a:pt x="861" y="1591"/>
                    <a:pt x="1185" y="1476"/>
                  </a:cubicBezTo>
                  <a:cubicBezTo>
                    <a:pt x="1185" y="1475"/>
                    <a:pt x="1185" y="1475"/>
                    <a:pt x="1185" y="1475"/>
                  </a:cubicBezTo>
                  <a:cubicBezTo>
                    <a:pt x="1253" y="1454"/>
                    <a:pt x="1319" y="1417"/>
                    <a:pt x="1376" y="1364"/>
                  </a:cubicBezTo>
                  <a:cubicBezTo>
                    <a:pt x="1558" y="1198"/>
                    <a:pt x="1591" y="938"/>
                    <a:pt x="1449" y="784"/>
                  </a:cubicBezTo>
                </a:path>
              </a:pathLst>
            </a:custGeom>
            <a:solidFill>
              <a:srgbClr val="2F3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2233" dirty="0"/>
            </a:p>
          </p:txBody>
        </p:sp>
      </p:grpSp>
      <p:sp>
        <p:nvSpPr>
          <p:cNvPr id="19" name="Gentofte Kommune tekst">
            <a:extLst>
              <a:ext uri="{FF2B5EF4-FFF2-40B4-BE49-F238E27FC236}">
                <a16:creationId xmlns:a16="http://schemas.microsoft.com/office/drawing/2014/main" id="{A3A0691F-DAD3-4A5A-8D00-7BA12E929480}"/>
              </a:ext>
            </a:extLst>
          </p:cNvPr>
          <p:cNvSpPr/>
          <p:nvPr userDrawn="1"/>
        </p:nvSpPr>
        <p:spPr>
          <a:xfrm>
            <a:off x="980808" y="10047085"/>
            <a:ext cx="1692339" cy="280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930" b="0" noProof="1">
                <a:solidFill>
                  <a:schemeClr val="tx1"/>
                </a:solidFill>
                <a:latin typeface="Berlingske Sans Extrabold" panose="02000903050000020004" pitchFamily="2" charset="0"/>
              </a:rPr>
              <a:t>Gentofte Kommune</a:t>
            </a:r>
          </a:p>
        </p:txBody>
      </p:sp>
      <p:sp>
        <p:nvSpPr>
          <p:cNvPr id="20" name="Pladsholder til dato 19">
            <a:extLst>
              <a:ext uri="{FF2B5EF4-FFF2-40B4-BE49-F238E27FC236}">
                <a16:creationId xmlns:a16="http://schemas.microsoft.com/office/drawing/2014/main" id="{F76A58B1-BD96-45B1-A37B-E779DFE8B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106934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4">
                <a:noFill/>
              </a:defRPr>
            </a:lvl1pPr>
          </a:lstStyle>
          <a:p>
            <a:fld id="{AA5F0BD5-0819-49EA-827D-5AE526C41E62}" type="datetime2">
              <a:rPr lang="da-DK" smtClean="0"/>
              <a:t>8. april 2022</a:t>
            </a:fld>
            <a:endParaRPr lang="da-DK" dirty="0"/>
          </a:p>
        </p:txBody>
      </p:sp>
      <p:sp>
        <p:nvSpPr>
          <p:cNvPr id="21" name="Pladsholder til sidefod 20">
            <a:extLst>
              <a:ext uri="{FF2B5EF4-FFF2-40B4-BE49-F238E27FC236}">
                <a16:creationId xmlns:a16="http://schemas.microsoft.com/office/drawing/2014/main" id="{945375DD-7A49-4F14-9466-8589EB8DF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20121" y="10047085"/>
            <a:ext cx="6444178" cy="2806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2" name="Pladsholder til slidenummer 21">
            <a:extLst>
              <a:ext uri="{FF2B5EF4-FFF2-40B4-BE49-F238E27FC236}">
                <a16:creationId xmlns:a16="http://schemas.microsoft.com/office/drawing/2014/main" id="{1D505FDC-5D9A-476D-91A1-7191B9876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69493" y="10047085"/>
            <a:ext cx="1969491" cy="2806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 </a:t>
            </a:r>
            <a:fld id="{24FE9190-32A4-4142-B974-51D02F8446C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29" r:id="rId2"/>
    <p:sldLayoutId id="2147483764" r:id="rId3"/>
    <p:sldLayoutId id="2147483763" r:id="rId4"/>
    <p:sldLayoutId id="2147483732" r:id="rId5"/>
    <p:sldLayoutId id="2147483755" r:id="rId6"/>
    <p:sldLayoutId id="2147483780" r:id="rId7"/>
    <p:sldLayoutId id="2147483776" r:id="rId8"/>
    <p:sldLayoutId id="2147483757" r:id="rId9"/>
    <p:sldLayoutId id="2147483771" r:id="rId10"/>
    <p:sldLayoutId id="2147483743" r:id="rId11"/>
    <p:sldLayoutId id="2147483783" r:id="rId12"/>
    <p:sldLayoutId id="2147483775" r:id="rId13"/>
    <p:sldLayoutId id="2147483777" r:id="rId14"/>
    <p:sldLayoutId id="2147483779" r:id="rId15"/>
    <p:sldLayoutId id="2147483782" r:id="rId16"/>
    <p:sldLayoutId id="2147483766" r:id="rId17"/>
    <p:sldLayoutId id="2147483769" r:id="rId18"/>
    <p:sldLayoutId id="2147483770" r:id="rId19"/>
    <p:sldLayoutId id="2147483759" r:id="rId20"/>
    <p:sldLayoutId id="2147483753" r:id="rId21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Berlingske Sans" panose="0200050305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Berlingske Sans" panose="02000503050000020004" pitchFamily="2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52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Berlingske Sans" panose="02000503050000020004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2800" indent="-252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Berlingske Sans" panose="02000503050000020004" pitchFamily="2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1800" kern="1200">
          <a:solidFill>
            <a:schemeClr val="tx1"/>
          </a:solidFill>
          <a:latin typeface="Berlingske Sans Extrabold" panose="02000903050000020004" pitchFamily="2" charset="0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+mj-lt"/>
        <a:buAutoNum type="alphaLcPeriod"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Berlingske Serif Tx Light" panose="02000403060000020004" pitchFamily="2" charset="0"/>
          <a:ea typeface="+mn-ea"/>
          <a:cs typeface="+mn-cs"/>
        </a:defRPr>
      </a:lvl8pPr>
      <a:lvl9pPr marL="0" indent="0" algn="l" defTabSz="914400" rtl="0" eaLnBrk="1" latinLnBrk="0" hangingPunct="1">
        <a:lnSpc>
          <a:spcPct val="8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00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16" userDrawn="1">
          <p15:clr>
            <a:srgbClr val="F26B43"/>
          </p15:clr>
        </p15:guide>
        <p15:guide id="5" orient="horz" pos="5844" userDrawn="1">
          <p15:clr>
            <a:srgbClr val="F26B43"/>
          </p15:clr>
        </p15:guide>
        <p15:guide id="7" pos="618" userDrawn="1">
          <p15:clr>
            <a:srgbClr val="A4A3A4"/>
          </p15:clr>
        </p15:guide>
        <p15:guide id="8" pos="1858" userDrawn="1">
          <p15:clr>
            <a:srgbClr val="A4A3A4"/>
          </p15:clr>
        </p15:guide>
        <p15:guide id="9" pos="2028" userDrawn="1">
          <p15:clr>
            <a:srgbClr val="A4A3A4"/>
          </p15:clr>
        </p15:guide>
        <p15:guide id="10" pos="3269" userDrawn="1">
          <p15:clr>
            <a:srgbClr val="A4A3A4"/>
          </p15:clr>
        </p15:guide>
        <p15:guide id="11" pos="4678" userDrawn="1">
          <p15:clr>
            <a:srgbClr val="A4A3A4"/>
          </p15:clr>
        </p15:guide>
        <p15:guide id="12" pos="3438" userDrawn="1">
          <p15:clr>
            <a:srgbClr val="A4A3A4"/>
          </p15:clr>
        </p15:guide>
        <p15:guide id="13" pos="4847" userDrawn="1">
          <p15:clr>
            <a:srgbClr val="A4A3A4"/>
          </p15:clr>
        </p15:guide>
        <p15:guide id="14" pos="6088" userDrawn="1">
          <p15:clr>
            <a:srgbClr val="A4A3A4"/>
          </p15:clr>
        </p15:guide>
        <p15:guide id="15" pos="6256" userDrawn="1">
          <p15:clr>
            <a:srgbClr val="A4A3A4"/>
          </p15:clr>
        </p15:guide>
        <p15:guide id="16" pos="7497" userDrawn="1">
          <p15:clr>
            <a:srgbClr val="A4A3A4"/>
          </p15:clr>
        </p15:guide>
        <p15:guide id="17" pos="7666" userDrawn="1">
          <p15:clr>
            <a:srgbClr val="A4A3A4"/>
          </p15:clr>
        </p15:guide>
        <p15:guide id="18" pos="8906" userDrawn="1">
          <p15:clr>
            <a:srgbClr val="A4A3A4"/>
          </p15:clr>
        </p15:guide>
        <p15:guide id="19" orient="horz" pos="352" userDrawn="1">
          <p15:clr>
            <a:srgbClr val="A4A3A4"/>
          </p15:clr>
        </p15:guide>
        <p15:guide id="20" orient="horz" pos="6452" userDrawn="1">
          <p15:clr>
            <a:srgbClr val="A4A3A4"/>
          </p15:clr>
        </p15:guide>
        <p15:guide id="22" orient="horz" pos="1742" userDrawn="1">
          <p15:clr>
            <a:srgbClr val="F26B43"/>
          </p15:clr>
        </p15:guide>
        <p15:guide id="23" orient="horz" pos="191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5125700" cy="1069464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285" y="427737"/>
            <a:ext cx="136131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3"/>
            <a:ext cx="136131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3"/>
            <a:ext cx="48402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3"/>
            <a:ext cx="347891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8CA55-D82E-47E5-B27D-E6EA9B50CC88}" type="datetime2">
              <a:rPr lang="da-DK" smtClean="0"/>
              <a:t>8. april 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3"/>
            <a:ext cx="347891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70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63746">
        <a:defRPr>
          <a:latin typeface="+mn-lt"/>
          <a:ea typeface="+mn-ea"/>
          <a:cs typeface="+mn-cs"/>
        </a:defRPr>
      </a:lvl2pPr>
      <a:lvl3pPr marL="727494">
        <a:defRPr>
          <a:latin typeface="+mn-lt"/>
          <a:ea typeface="+mn-ea"/>
          <a:cs typeface="+mn-cs"/>
        </a:defRPr>
      </a:lvl3pPr>
      <a:lvl4pPr marL="1091240">
        <a:defRPr>
          <a:latin typeface="+mn-lt"/>
          <a:ea typeface="+mn-ea"/>
          <a:cs typeface="+mn-cs"/>
        </a:defRPr>
      </a:lvl4pPr>
      <a:lvl5pPr marL="1454987">
        <a:defRPr>
          <a:latin typeface="+mn-lt"/>
          <a:ea typeface="+mn-ea"/>
          <a:cs typeface="+mn-cs"/>
        </a:defRPr>
      </a:lvl5pPr>
      <a:lvl6pPr marL="1818734">
        <a:defRPr>
          <a:latin typeface="+mn-lt"/>
          <a:ea typeface="+mn-ea"/>
          <a:cs typeface="+mn-cs"/>
        </a:defRPr>
      </a:lvl6pPr>
      <a:lvl7pPr marL="2182481">
        <a:defRPr>
          <a:latin typeface="+mn-lt"/>
          <a:ea typeface="+mn-ea"/>
          <a:cs typeface="+mn-cs"/>
        </a:defRPr>
      </a:lvl7pPr>
      <a:lvl8pPr marL="2546229">
        <a:defRPr>
          <a:latin typeface="+mn-lt"/>
          <a:ea typeface="+mn-ea"/>
          <a:cs typeface="+mn-cs"/>
        </a:defRPr>
      </a:lvl8pPr>
      <a:lvl9pPr marL="290997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63746">
        <a:defRPr>
          <a:latin typeface="+mn-lt"/>
          <a:ea typeface="+mn-ea"/>
          <a:cs typeface="+mn-cs"/>
        </a:defRPr>
      </a:lvl2pPr>
      <a:lvl3pPr marL="727494">
        <a:defRPr>
          <a:latin typeface="+mn-lt"/>
          <a:ea typeface="+mn-ea"/>
          <a:cs typeface="+mn-cs"/>
        </a:defRPr>
      </a:lvl3pPr>
      <a:lvl4pPr marL="1091240">
        <a:defRPr>
          <a:latin typeface="+mn-lt"/>
          <a:ea typeface="+mn-ea"/>
          <a:cs typeface="+mn-cs"/>
        </a:defRPr>
      </a:lvl4pPr>
      <a:lvl5pPr marL="1454987">
        <a:defRPr>
          <a:latin typeface="+mn-lt"/>
          <a:ea typeface="+mn-ea"/>
          <a:cs typeface="+mn-cs"/>
        </a:defRPr>
      </a:lvl5pPr>
      <a:lvl6pPr marL="1818734">
        <a:defRPr>
          <a:latin typeface="+mn-lt"/>
          <a:ea typeface="+mn-ea"/>
          <a:cs typeface="+mn-cs"/>
        </a:defRPr>
      </a:lvl6pPr>
      <a:lvl7pPr marL="2182481">
        <a:defRPr>
          <a:latin typeface="+mn-lt"/>
          <a:ea typeface="+mn-ea"/>
          <a:cs typeface="+mn-cs"/>
        </a:defRPr>
      </a:lvl7pPr>
      <a:lvl8pPr marL="2546229">
        <a:defRPr>
          <a:latin typeface="+mn-lt"/>
          <a:ea typeface="+mn-ea"/>
          <a:cs typeface="+mn-cs"/>
        </a:defRPr>
      </a:lvl8pPr>
      <a:lvl9pPr marL="290997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863768" y="2497159"/>
            <a:ext cx="11398167" cy="2363175"/>
          </a:xfrm>
          <a:prstGeom prst="rect">
            <a:avLst/>
          </a:prstGeom>
        </p:spPr>
        <p:txBody>
          <a:bodyPr vert="horz" wrap="square" lIns="0" tIns="12537" rIns="0" bIns="0" rtlCol="0">
            <a:spAutoFit/>
          </a:bodyPr>
          <a:lstStyle>
            <a:defPPr>
              <a:defRPr lang="da-DK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682">
              <a:spcBef>
                <a:spcPts val="99"/>
              </a:spcBef>
            </a:pPr>
            <a:br>
              <a:rPr lang="da-DK" sz="7637" spc="-15" dirty="0">
                <a:solidFill>
                  <a:schemeClr val="bg1"/>
                </a:solidFill>
              </a:rPr>
            </a:br>
            <a:endParaRPr sz="7637" spc="-15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59342D-EF29-4B80-86C1-B4AFEA5673FB}"/>
              </a:ext>
            </a:extLst>
          </p:cNvPr>
          <p:cNvSpPr txBox="1">
            <a:spLocks/>
          </p:cNvSpPr>
          <p:nvPr/>
        </p:nvSpPr>
        <p:spPr>
          <a:xfrm>
            <a:off x="2766349" y="3600918"/>
            <a:ext cx="8826419" cy="299923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134405"/>
            <a:br>
              <a:rPr lang="da-DK" sz="7444" dirty="0">
                <a:solidFill>
                  <a:sysClr val="window" lastClr="FFFFFF"/>
                </a:solidFill>
                <a:latin typeface="Berlingske Sans Cn XBd"/>
              </a:rPr>
            </a:br>
            <a:r>
              <a:rPr lang="da-DK" sz="7444" dirty="0">
                <a:solidFill>
                  <a:sysClr val="window" lastClr="FFFFFF"/>
                </a:solidFill>
                <a:latin typeface="Berlingske Sans Cn XBd"/>
              </a:rPr>
              <a:t>Informationsmøde om ny svømmehal den 7. april 2022</a:t>
            </a:r>
          </a:p>
        </p:txBody>
      </p:sp>
    </p:spTree>
    <p:extLst>
      <p:ext uri="{BB962C8B-B14F-4D97-AF65-F5344CB8AC3E}">
        <p14:creationId xmlns:p14="http://schemas.microsoft.com/office/powerpoint/2010/main" val="1641136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object 564"/>
          <p:cNvSpPr txBox="1"/>
          <p:nvPr/>
        </p:nvSpPr>
        <p:spPr>
          <a:xfrm>
            <a:off x="14511689" y="10038151"/>
            <a:ext cx="201930" cy="25272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1400" spc="-5" dirty="0">
                <a:solidFill>
                  <a:srgbClr val="231F20"/>
                </a:solidFill>
                <a:latin typeface="Arial"/>
                <a:cs typeface="Arial"/>
              </a:rPr>
              <a:t>10</a:t>
            </a:fld>
            <a:endParaRPr sz="1400">
              <a:latin typeface="Arial"/>
              <a:cs typeface="Arial"/>
            </a:endParaRPr>
          </a:p>
        </p:txBody>
      </p:sp>
      <p:sp>
        <p:nvSpPr>
          <p:cNvPr id="565" name="Tekstfelt 564">
            <a:extLst>
              <a:ext uri="{FF2B5EF4-FFF2-40B4-BE49-F238E27FC236}">
                <a16:creationId xmlns:a16="http://schemas.microsoft.com/office/drawing/2014/main" id="{82EBCB6F-17F3-4EE0-862A-FA414F1605B0}"/>
              </a:ext>
            </a:extLst>
          </p:cNvPr>
          <p:cNvSpPr txBox="1"/>
          <p:nvPr/>
        </p:nvSpPr>
        <p:spPr>
          <a:xfrm>
            <a:off x="1103030" y="563874"/>
            <a:ext cx="11398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dirty="0"/>
              <a:t>Placering i Gentofte Sportspark, stor model</a:t>
            </a:r>
          </a:p>
        </p:txBody>
      </p:sp>
      <p:sp>
        <p:nvSpPr>
          <p:cNvPr id="8" name="Pladsholder til indhold 9">
            <a:extLst>
              <a:ext uri="{FF2B5EF4-FFF2-40B4-BE49-F238E27FC236}">
                <a16:creationId xmlns:a16="http://schemas.microsoft.com/office/drawing/2014/main" id="{819DE887-3586-48EE-B617-EE9F8D77168E}"/>
              </a:ext>
            </a:extLst>
          </p:cNvPr>
          <p:cNvSpPr txBox="1">
            <a:spLocks/>
          </p:cNvSpPr>
          <p:nvPr/>
        </p:nvSpPr>
        <p:spPr>
          <a:xfrm>
            <a:off x="1099806" y="1879600"/>
            <a:ext cx="6124844" cy="6934200"/>
          </a:xfrm>
          <a:prstGeom prst="rect">
            <a:avLst/>
          </a:prstGeom>
        </p:spPr>
        <p:txBody>
          <a:bodyPr vert="horz" lIns="144000" tIns="72000" rIns="144000" bIns="72000" rtlCol="0">
            <a:noAutofit/>
          </a:bodyPr>
          <a:lstStyle>
            <a:defPPr>
              <a:defRPr lang="en-US"/>
            </a:defPPr>
            <a:lvl1pPr marL="0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•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•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indent="-252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–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indent="-252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–"/>
              <a:defRPr sz="244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indent="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244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indent="0" algn="l" defTabSz="1239286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indent="0" algn="l" defTabSz="1239286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4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  <a:t>Stor model </a:t>
            </a:r>
          </a:p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2F3234"/>
              </a:solidFill>
              <a:effectLst/>
              <a:uLnTx/>
              <a:uFillTx/>
              <a:latin typeface="Berlingske Sans"/>
              <a:ea typeface="+mn-ea"/>
              <a:cs typeface="+mn-cs"/>
            </a:endParaRPr>
          </a:p>
          <a:p>
            <a:pPr marL="457200" indent="-457200"/>
            <a:r>
              <a:rPr lang="da-DK" sz="3200" dirty="0">
                <a:solidFill>
                  <a:srgbClr val="2F3234"/>
                </a:solidFill>
                <a:latin typeface="Berlingske Sans"/>
              </a:rPr>
              <a:t>52 meter bassin, 10 baner banebredde 2,5</a:t>
            </a:r>
          </a:p>
          <a:p>
            <a:pPr marL="457200" indent="-457200"/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  <a:t>2 undervisningsbassiner</a:t>
            </a:r>
          </a:p>
          <a:p>
            <a:pPr marL="457200" indent="-457200"/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  <a:t>Nødvendige funktioner for selvstændig drift </a:t>
            </a:r>
          </a:p>
          <a:p>
            <a:pPr indent="0">
              <a:buNone/>
            </a:pP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srgbClr val="2F3234"/>
              </a:solidFill>
              <a:effectLst/>
              <a:uLnTx/>
              <a:uFillTx/>
              <a:latin typeface="Berlingske Sans"/>
              <a:ea typeface="+mn-ea"/>
              <a:cs typeface="+mn-cs"/>
            </a:endParaRPr>
          </a:p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endParaRPr lang="da-DK" sz="2400" dirty="0">
              <a:solidFill>
                <a:srgbClr val="2F3234"/>
              </a:solidFill>
              <a:latin typeface="Berlingske Sans"/>
            </a:endParaRPr>
          </a:p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2F3234"/>
              </a:solidFill>
              <a:effectLst/>
              <a:uLnTx/>
              <a:uFillTx/>
              <a:latin typeface="Berlingske Sans"/>
              <a:ea typeface="+mn-ea"/>
              <a:cs typeface="+mn-cs"/>
            </a:endParaRPr>
          </a:p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endParaRPr lang="da-DK" sz="2400" dirty="0">
              <a:solidFill>
                <a:srgbClr val="2F3234"/>
              </a:solidFill>
              <a:latin typeface="Berlingske Sans"/>
            </a:endParaRPr>
          </a:p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2F3234"/>
              </a:solidFill>
              <a:effectLst/>
              <a:uLnTx/>
              <a:uFillTx/>
              <a:latin typeface="Berlingske Sans"/>
              <a:ea typeface="+mn-ea"/>
              <a:cs typeface="+mn-cs"/>
            </a:endParaRPr>
          </a:p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endParaRPr lang="da-DK" sz="2400" dirty="0">
              <a:solidFill>
                <a:srgbClr val="2F3234"/>
              </a:solidFill>
              <a:latin typeface="Berlingske Sans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B1AF8DA-CDC9-4B1B-ABA1-1320F3EEFBCA}"/>
              </a:ext>
            </a:extLst>
          </p:cNvPr>
          <p:cNvSpPr txBox="1"/>
          <p:nvPr/>
        </p:nvSpPr>
        <p:spPr>
          <a:xfrm>
            <a:off x="1314450" y="7785100"/>
            <a:ext cx="4575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/>
              <a:t>Areal</a:t>
            </a:r>
            <a:r>
              <a:rPr lang="da-DK" sz="3200" dirty="0"/>
              <a:t> 		5.707 m2</a:t>
            </a:r>
            <a:r>
              <a:rPr lang="da-DK" dirty="0"/>
              <a:t>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C09950C0-6999-4F68-958D-3FCA2F47860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69901" y="1879600"/>
            <a:ext cx="5655549" cy="6934200"/>
          </a:xfrm>
          <a:prstGeom prst="rect">
            <a:avLst/>
          </a:prstGeom>
        </p:spPr>
      </p:pic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C7351C92-1A6F-4243-B55A-AFC46FFFF56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811251" y="10061145"/>
            <a:ext cx="902700" cy="205184"/>
          </a:xfrm>
        </p:spPr>
        <p:txBody>
          <a:bodyPr/>
          <a:lstStyle/>
          <a:p>
            <a:pPr marL="38100">
              <a:lnSpc>
                <a:spcPts val="1645"/>
              </a:lnSpc>
            </a:pPr>
            <a:r>
              <a:rPr lang="da-DK" spc="-5" dirty="0"/>
              <a:t>       side</a:t>
            </a:r>
          </a:p>
        </p:txBody>
      </p:sp>
    </p:spTree>
    <p:extLst>
      <p:ext uri="{BB962C8B-B14F-4D97-AF65-F5344CB8AC3E}">
        <p14:creationId xmlns:p14="http://schemas.microsoft.com/office/powerpoint/2010/main" val="3934023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65DA5CE-9490-413F-ABCE-67929529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156" y="977066"/>
            <a:ext cx="10883848" cy="1229559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Jordbundsundersøgelser</a:t>
            </a:r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F955E875-8955-45EE-8220-D74BB6662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819" y="2146300"/>
            <a:ext cx="13400831" cy="3625929"/>
          </a:xfrm>
        </p:spPr>
        <p:txBody>
          <a:bodyPr/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9D064D51-99E3-41B2-90AC-F09DCE90D13C}"/>
              </a:ext>
            </a:extLst>
          </p:cNvPr>
          <p:cNvSpPr txBox="1"/>
          <p:nvPr/>
        </p:nvSpPr>
        <p:spPr>
          <a:xfrm>
            <a:off x="943819" y="1919645"/>
            <a:ext cx="13712897" cy="3832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da-DK" sz="3600" b="1" dirty="0"/>
              <a:t>Kildeskovshallen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Fredning af området kræver udgravning i det skrånende terræn mod nabogrunde 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Udgravning medfører behov for sikring af byggegrube med spuns – nedvibrering eller sekantvæg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Højt grundvand kræver sikring af omgivelserne mod grundvandssænkning ved tilbagepumpning af grundvand udenfor bryggegrube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84C2B23-66E4-475A-9BE6-D3A0CFA49BD8}"/>
              </a:ext>
            </a:extLst>
          </p:cNvPr>
          <p:cNvSpPr txBox="1"/>
          <p:nvPr/>
        </p:nvSpPr>
        <p:spPr>
          <a:xfrm>
            <a:off x="943818" y="6184900"/>
            <a:ext cx="13712897" cy="3290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da-DK" sz="3600" b="1" dirty="0"/>
              <a:t>Gentofte Sportspark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Højt grundvand – byggeri forudsættes udført uden kælder, så grundvandet ikke skal håndteres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Blød bund – der skal pælefunderes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Forurening med slagger – byggeri forudsættes udført uden kælder, så forurening skal håndteres i mindst muligt omfang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644CCBE2-B62C-4455-A16D-B2AAA6D7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9502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65DA5CE-9490-413F-ABCE-67929529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156" y="977066"/>
            <a:ext cx="10883848" cy="1229559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Anlægsøkonomi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EF67E01-5B6D-413A-8A66-7C5548CCC216}"/>
              </a:ext>
            </a:extLst>
          </p:cNvPr>
          <p:cNvSpPr txBox="1"/>
          <p:nvPr/>
        </p:nvSpPr>
        <p:spPr>
          <a:xfrm>
            <a:off x="977156" y="1689100"/>
            <a:ext cx="13712897" cy="89750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da-DK" sz="3600" b="1" dirty="0"/>
              <a:t>Kildeskovshallen - detaljeringsniveau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Skitseforslag fra </a:t>
            </a:r>
            <a:r>
              <a:rPr lang="da-DK" sz="3200" dirty="0" err="1"/>
              <a:t>entasis</a:t>
            </a:r>
            <a:r>
              <a:rPr lang="da-DK" sz="3200" dirty="0"/>
              <a:t> arkitekter og Rambøll ifm. opgaveudvalget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3.371 m2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Materialevalg og arkitektur veldefineret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Stålbassiner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Pladsforhold til teknik i kælder analyseret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Jordbundsforhold undersøgt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3600" dirty="0"/>
          </a:p>
          <a:p>
            <a:pPr algn="l">
              <a:lnSpc>
                <a:spcPct val="110000"/>
              </a:lnSpc>
            </a:pPr>
            <a:r>
              <a:rPr lang="da-DK" sz="3600" b="1" dirty="0"/>
              <a:t>Gentofte Sportspark – detaljeringsniveau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Ingen tegninger – alene arealanalyser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3.961/5.707 m2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Arkitektonisk niveau som Gentoftehallen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Stålbassiner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Jordbundsforhold undersøgt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3600" dirty="0"/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3600" dirty="0"/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6455C75A-358F-4ABB-A631-84ADA415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3741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8">
            <a:extLst>
              <a:ext uri="{FF2B5EF4-FFF2-40B4-BE49-F238E27FC236}">
                <a16:creationId xmlns:a16="http://schemas.microsoft.com/office/drawing/2014/main" id="{11AAB6FB-77CC-45E4-8B04-7884FD7FF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1136650"/>
            <a:ext cx="10920413" cy="1627188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Anlægsøkonomi – hvordan er der arbejdet med prissætningen?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24BC0D1C-46B2-4685-8B2C-D93A4E89DFCA}"/>
              </a:ext>
            </a:extLst>
          </p:cNvPr>
          <p:cNvSpPr txBox="1"/>
          <p:nvPr/>
        </p:nvSpPr>
        <p:spPr>
          <a:xfrm>
            <a:off x="981075" y="2603500"/>
            <a:ext cx="13712897" cy="7082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da-DK" sz="3600" b="1" dirty="0"/>
              <a:t>Kildeskovshallen </a:t>
            </a:r>
          </a:p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Samlede udgifter vurderet til 139,8 mio.</a:t>
            </a:r>
          </a:p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Fundering, byggegrube og grundvand prissat af geotekniker i samarbejde med Rambøll</a:t>
            </a:r>
          </a:p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Øvrig bygning er prissat på bygningsdelsniveau, dvs. døre, vinduer, gulve, tekniske løsninger</a:t>
            </a:r>
          </a:p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Erfaringspriser fra nyere byggerier og svømmehaller, herunder tekniske løsninger (dvs. ventilation, vandbehandling)</a:t>
            </a:r>
          </a:p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Udbydes i totalentreprise</a:t>
            </a:r>
          </a:p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Bygherrepulje til uforudseelige udgifter på 8%, da projektomfang er relativt veldefineret</a:t>
            </a:r>
          </a:p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Ekstraordinære prisstigninger pga. usikkert marked er ikke indarbejdet</a:t>
            </a:r>
          </a:p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Optioner og evt. tillæg for alternativ udførelse af byggegrube er ikke indarbejdet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F70CB4A-D0C9-4BCF-AEC8-3DE6CAF4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7362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8">
            <a:extLst>
              <a:ext uri="{FF2B5EF4-FFF2-40B4-BE49-F238E27FC236}">
                <a16:creationId xmlns:a16="http://schemas.microsoft.com/office/drawing/2014/main" id="{11AAB6FB-77CC-45E4-8B04-7884FD7FF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1136650"/>
            <a:ext cx="10920413" cy="1627188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Anlægsøkonomi – hvordan er der arbejdet med prissætningen?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24BC0D1C-46B2-4685-8B2C-D93A4E89DFCA}"/>
              </a:ext>
            </a:extLst>
          </p:cNvPr>
          <p:cNvSpPr txBox="1"/>
          <p:nvPr/>
        </p:nvSpPr>
        <p:spPr>
          <a:xfrm>
            <a:off x="981075" y="2603500"/>
            <a:ext cx="13712897" cy="7146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da-DK" sz="3600" b="1" dirty="0"/>
              <a:t>Gentofte Sportspark</a:t>
            </a:r>
          </a:p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Samlede udgifter vurderet til 149,2 mio. kr. (lille model) og 234,4 mio. kr. (stor model)</a:t>
            </a:r>
            <a:endParaRPr lang="da-DK" sz="3200" b="1" dirty="0"/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  <a:t>Fundering og forurening prissat af geotekniker i samarbejde med Rambøll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3200" dirty="0">
                <a:solidFill>
                  <a:srgbClr val="2F3234"/>
                </a:solidFill>
                <a:latin typeface="Berlingske Sans"/>
              </a:rPr>
              <a:t>Øvrig bygning er prissat baseret på erfaring for m2-priser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  <a:t>Tekniske </a:t>
            </a:r>
            <a:r>
              <a:rPr lang="da-DK" sz="3200" dirty="0">
                <a:solidFill>
                  <a:srgbClr val="2F3234"/>
                </a:solidFill>
                <a:latin typeface="Berlingske Sans"/>
              </a:rPr>
              <a:t>løsninger er forudsat som ved Kildeskovshallen (dvs. ventilation, vandbehandling)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3200" dirty="0">
                <a:solidFill>
                  <a:srgbClr val="2F3234"/>
                </a:solidFill>
                <a:latin typeface="Berlingske Sans"/>
              </a:rPr>
              <a:t>Udbydes i totalentreprise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3200" dirty="0">
                <a:solidFill>
                  <a:srgbClr val="2F3234"/>
                </a:solidFill>
                <a:latin typeface="Berlingske Sans"/>
              </a:rPr>
              <a:t>Bygherrepulje til uforudseelige udgifter på 15%, da projektbeskrivelse er summarisk og mange valg ikke kendes pt.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da-DK" sz="3200" dirty="0"/>
              <a:t>Ekstraordinære prisstigninger pga. usikkert marked er ikke indarbejdet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3200" dirty="0">
              <a:solidFill>
                <a:srgbClr val="2F3234"/>
              </a:solidFill>
              <a:latin typeface="Berlingske San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3600" dirty="0"/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390A358C-699C-425A-A8B2-3FD9C109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7491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65DA5CE-9490-413F-ABCE-67929529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808" y="1231900"/>
            <a:ext cx="13164084" cy="1229559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Estimerede arealer og priser</a:t>
            </a:r>
            <a:br>
              <a:rPr lang="da-DK" sz="4800" dirty="0"/>
            </a:br>
            <a:endParaRPr lang="da-DK" sz="48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79387CE1-02DE-47FF-91E8-7BBE263DC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972699"/>
              </p:ext>
            </p:extLst>
          </p:nvPr>
        </p:nvGraphicFramePr>
        <p:xfrm>
          <a:off x="1238250" y="1985432"/>
          <a:ext cx="12906644" cy="6385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511">
                  <a:extLst>
                    <a:ext uri="{9D8B030D-6E8A-4147-A177-3AD203B41FA5}">
                      <a16:colId xmlns:a16="http://schemas.microsoft.com/office/drawing/2014/main" val="2043121641"/>
                    </a:ext>
                  </a:extLst>
                </a:gridCol>
                <a:gridCol w="3245711">
                  <a:extLst>
                    <a:ext uri="{9D8B030D-6E8A-4147-A177-3AD203B41FA5}">
                      <a16:colId xmlns:a16="http://schemas.microsoft.com/office/drawing/2014/main" val="4112966924"/>
                    </a:ext>
                  </a:extLst>
                </a:gridCol>
                <a:gridCol w="3245711">
                  <a:extLst>
                    <a:ext uri="{9D8B030D-6E8A-4147-A177-3AD203B41FA5}">
                      <a16:colId xmlns:a16="http://schemas.microsoft.com/office/drawing/2014/main" val="2395263458"/>
                    </a:ext>
                  </a:extLst>
                </a:gridCol>
                <a:gridCol w="3245711">
                  <a:extLst>
                    <a:ext uri="{9D8B030D-6E8A-4147-A177-3AD203B41FA5}">
                      <a16:colId xmlns:a16="http://schemas.microsoft.com/office/drawing/2014/main" val="4193965735"/>
                    </a:ext>
                  </a:extLst>
                </a:gridCol>
              </a:tblGrid>
              <a:tr h="865011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800" dirty="0"/>
                        <a:t>Kildekovshallen</a:t>
                      </a:r>
                    </a:p>
                    <a:p>
                      <a:r>
                        <a:rPr lang="da-DK" sz="2800" dirty="0"/>
                        <a:t>25 m. bassin + 1 UV bassin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800" dirty="0"/>
                        <a:t>Gentofte Sportspark</a:t>
                      </a:r>
                    </a:p>
                    <a:p>
                      <a:r>
                        <a:rPr lang="da-DK" sz="2800" dirty="0"/>
                        <a:t>25 m. bassin + 1 UV bassin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800" dirty="0"/>
                        <a:t>Gentofte Sportspark</a:t>
                      </a:r>
                    </a:p>
                    <a:p>
                      <a:r>
                        <a:rPr lang="da-DK" sz="2800" dirty="0"/>
                        <a:t>50 m. bassin + 2 UV bassiner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59225"/>
                  </a:ext>
                </a:extLst>
              </a:tr>
              <a:tr h="865011">
                <a:tc>
                  <a:txBody>
                    <a:bodyPr/>
                    <a:lstStyle/>
                    <a:p>
                      <a:r>
                        <a:rPr lang="da-DK" sz="2800" dirty="0"/>
                        <a:t>Bruttoareal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/>
                        <a:t>3.371 m</a:t>
                      </a:r>
                      <a:r>
                        <a:rPr lang="da-DK" sz="28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/>
                        <a:t>3.961 m</a:t>
                      </a:r>
                      <a:r>
                        <a:rPr lang="da-DK" sz="2800" baseline="30000" dirty="0"/>
                        <a:t>2</a:t>
                      </a:r>
                      <a:endParaRPr lang="da-DK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/>
                        <a:t>5.707 m</a:t>
                      </a:r>
                      <a:r>
                        <a:rPr lang="da-DK" sz="2800" baseline="30000" dirty="0"/>
                        <a:t>2</a:t>
                      </a:r>
                      <a:endParaRPr lang="da-DK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533308"/>
                  </a:ext>
                </a:extLst>
              </a:tr>
              <a:tr h="865011">
                <a:tc>
                  <a:txBody>
                    <a:bodyPr/>
                    <a:lstStyle/>
                    <a:p>
                      <a:r>
                        <a:rPr lang="da-DK" sz="2800" dirty="0"/>
                        <a:t>Håndværkerydelser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/>
                        <a:t>29.799 kr./m</a:t>
                      </a:r>
                      <a:r>
                        <a:rPr lang="da-DK" sz="2800" baseline="30000" dirty="0"/>
                        <a:t>2</a:t>
                      </a:r>
                      <a:endParaRPr lang="da-DK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/>
                        <a:t>25.271 kr./m</a:t>
                      </a:r>
                      <a:r>
                        <a:rPr lang="da-DK" sz="2800" baseline="30000" dirty="0"/>
                        <a:t>2</a:t>
                      </a:r>
                      <a:endParaRPr lang="da-DK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/>
                        <a:t>28.112 kr./m</a:t>
                      </a:r>
                      <a:r>
                        <a:rPr lang="da-DK" sz="2800" baseline="30000" dirty="0"/>
                        <a:t>2</a:t>
                      </a:r>
                      <a:endParaRPr lang="da-DK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736341"/>
                  </a:ext>
                </a:extLst>
              </a:tr>
              <a:tr h="865011">
                <a:tc>
                  <a:txBody>
                    <a:bodyPr/>
                    <a:lstStyle/>
                    <a:p>
                      <a:r>
                        <a:rPr lang="da-DK" sz="2800" dirty="0"/>
                        <a:t>Samlet estimat inkl. alle omkostninger og risiko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2800" dirty="0"/>
                    </a:p>
                    <a:p>
                      <a:pPr algn="ctr"/>
                      <a:r>
                        <a:rPr lang="da-DK" sz="2800" dirty="0"/>
                        <a:t>41.471 kr./m</a:t>
                      </a:r>
                      <a:r>
                        <a:rPr lang="da-DK" sz="2800" baseline="30000" dirty="0"/>
                        <a:t>2</a:t>
                      </a:r>
                      <a:endParaRPr lang="da-DK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2800" dirty="0"/>
                    </a:p>
                    <a:p>
                      <a:pPr algn="ctr"/>
                      <a:r>
                        <a:rPr lang="da-DK" sz="2800" dirty="0"/>
                        <a:t>37.666 kr./m</a:t>
                      </a:r>
                      <a:r>
                        <a:rPr lang="da-DK" sz="2800" baseline="30000" dirty="0"/>
                        <a:t>2</a:t>
                      </a:r>
                      <a:endParaRPr lang="da-DK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2800" dirty="0"/>
                    </a:p>
                    <a:p>
                      <a:pPr algn="ctr"/>
                      <a:r>
                        <a:rPr lang="da-DK" sz="2800" dirty="0"/>
                        <a:t>41.067 kr./m</a:t>
                      </a:r>
                      <a:r>
                        <a:rPr lang="da-DK" sz="2800" baseline="30000" dirty="0"/>
                        <a:t>2</a:t>
                      </a:r>
                      <a:endParaRPr lang="da-DK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000156"/>
                  </a:ext>
                </a:extLst>
              </a:tr>
              <a:tr h="865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dirty="0">
                          <a:effectLst/>
                          <a:latin typeface="+mj-lt"/>
                        </a:rPr>
                        <a:t>Estimerede totalomkostninger</a:t>
                      </a:r>
                      <a:endParaRPr lang="da-DK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139,8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149,2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dirty="0">
                          <a:effectLst/>
                          <a:latin typeface="+mj-lt"/>
                        </a:rPr>
                        <a:t>234,4 mio. kr.</a:t>
                      </a:r>
                      <a:endParaRPr lang="da-DK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89226"/>
                  </a:ext>
                </a:extLst>
              </a:tr>
            </a:tbl>
          </a:graphicData>
        </a:graphic>
      </p:graphicFrame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0B168F38-CF50-40CA-8F93-54CD95A1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2292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65DA5CE-9490-413F-ABCE-67929529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808" y="1231900"/>
            <a:ext cx="14144892" cy="1229559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Teoretiske, alternative beregningsmodeller - optioner og UFO</a:t>
            </a:r>
            <a:br>
              <a:rPr lang="da-DK" sz="4800" dirty="0"/>
            </a:br>
            <a:endParaRPr lang="da-DK" sz="48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79387CE1-02DE-47FF-91E8-7BBE263DC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931587"/>
              </p:ext>
            </p:extLst>
          </p:nvPr>
        </p:nvGraphicFramePr>
        <p:xfrm>
          <a:off x="1238250" y="1985432"/>
          <a:ext cx="13164085" cy="831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4333">
                  <a:extLst>
                    <a:ext uri="{9D8B030D-6E8A-4147-A177-3AD203B41FA5}">
                      <a16:colId xmlns:a16="http://schemas.microsoft.com/office/drawing/2014/main" val="2043121641"/>
                    </a:ext>
                  </a:extLst>
                </a:gridCol>
                <a:gridCol w="2299067">
                  <a:extLst>
                    <a:ext uri="{9D8B030D-6E8A-4147-A177-3AD203B41FA5}">
                      <a16:colId xmlns:a16="http://schemas.microsoft.com/office/drawing/2014/main" val="41129669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395263458"/>
                    </a:ext>
                  </a:extLst>
                </a:gridCol>
                <a:gridCol w="2724685">
                  <a:extLst>
                    <a:ext uri="{9D8B030D-6E8A-4147-A177-3AD203B41FA5}">
                      <a16:colId xmlns:a16="http://schemas.microsoft.com/office/drawing/2014/main" val="4193965735"/>
                    </a:ext>
                  </a:extLst>
                </a:gridCol>
              </a:tblGrid>
              <a:tr h="865011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800" dirty="0"/>
                        <a:t>Kildekovshallen</a:t>
                      </a:r>
                    </a:p>
                    <a:p>
                      <a:r>
                        <a:rPr lang="da-DK" sz="2800" dirty="0"/>
                        <a:t>25 m. bassin + 1 UV bassin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800" dirty="0"/>
                        <a:t>Gentofte Sportspark</a:t>
                      </a:r>
                    </a:p>
                    <a:p>
                      <a:r>
                        <a:rPr lang="da-DK" sz="2800" dirty="0"/>
                        <a:t>25 m. bassin + 1 UV bassin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800" dirty="0"/>
                        <a:t>Gentofte Sportspark</a:t>
                      </a:r>
                    </a:p>
                    <a:p>
                      <a:r>
                        <a:rPr lang="da-DK" sz="2800" dirty="0"/>
                        <a:t>50 m. bassin + 2 UV bassiner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59225"/>
                  </a:ext>
                </a:extLst>
              </a:tr>
              <a:tr h="865011">
                <a:tc>
                  <a:txBody>
                    <a:bodyPr/>
                    <a:lstStyle/>
                    <a:p>
                      <a:r>
                        <a:rPr lang="da-DK" sz="2800" b="1" dirty="0"/>
                        <a:t>Rambølls estimater ekskl. optioner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139,8 mio. kr.</a:t>
                      </a:r>
                    </a:p>
                    <a:p>
                      <a:pPr algn="ctr"/>
                      <a:endParaRPr lang="da-DK" sz="28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149,2 mio. kr.</a:t>
                      </a:r>
                    </a:p>
                    <a:p>
                      <a:pPr algn="ctr"/>
                      <a:endParaRPr lang="da-DK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234,4 mio. kr.</a:t>
                      </a:r>
                      <a:endParaRPr lang="da-DK" sz="2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da-DK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533308"/>
                  </a:ext>
                </a:extLst>
              </a:tr>
              <a:tr h="865011">
                <a:tc>
                  <a:txBody>
                    <a:bodyPr/>
                    <a:lstStyle/>
                    <a:p>
                      <a:r>
                        <a:rPr lang="da-DK" sz="2800" dirty="0"/>
                        <a:t>Rambølls estimater inkl. optioner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/>
                        <a:t>154,9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>
                          <a:solidFill>
                            <a:schemeClr val="tx1"/>
                          </a:solidFill>
                        </a:rPr>
                        <a:t>160,9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>
                          <a:solidFill>
                            <a:schemeClr val="tx1"/>
                          </a:solidFill>
                        </a:rPr>
                        <a:t>240,6 mio. </a:t>
                      </a:r>
                      <a:r>
                        <a:rPr lang="da-DK" sz="2800" dirty="0" err="1">
                          <a:solidFill>
                            <a:schemeClr val="tx1"/>
                          </a:solidFill>
                        </a:rPr>
                        <a:t>kr</a:t>
                      </a:r>
                      <a:endParaRPr lang="da-DK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736341"/>
                  </a:ext>
                </a:extLst>
              </a:tr>
              <a:tr h="865011">
                <a:tc>
                  <a:txBody>
                    <a:bodyPr/>
                    <a:lstStyle/>
                    <a:p>
                      <a:r>
                        <a:rPr lang="da-DK" sz="2800" dirty="0"/>
                        <a:t>Afsat 15% til UFO alle projekter ekskl. optioner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/>
                        <a:t>146,8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149,2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234,4 mio. kr.</a:t>
                      </a:r>
                      <a:endParaRPr lang="da-DK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000156"/>
                  </a:ext>
                </a:extLst>
              </a:tr>
              <a:tr h="8650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800" dirty="0"/>
                        <a:t>Afsat 15% til UFO alle projekter inkl. optioner</a:t>
                      </a:r>
                      <a:endParaRPr lang="da-DK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161,9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>
                          <a:solidFill>
                            <a:schemeClr val="tx1"/>
                          </a:solidFill>
                        </a:rPr>
                        <a:t>160,9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800" dirty="0">
                          <a:solidFill>
                            <a:schemeClr val="tx1"/>
                          </a:solidFill>
                        </a:rPr>
                        <a:t>240,6 mio. </a:t>
                      </a:r>
                      <a:r>
                        <a:rPr lang="da-DK" sz="2800" dirty="0" err="1">
                          <a:solidFill>
                            <a:schemeClr val="tx1"/>
                          </a:solidFill>
                        </a:rPr>
                        <a:t>kr</a:t>
                      </a:r>
                      <a:endParaRPr lang="da-DK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89226"/>
                  </a:ext>
                </a:extLst>
              </a:tr>
              <a:tr h="865011">
                <a:tc>
                  <a:txBody>
                    <a:bodyPr/>
                    <a:lstStyle/>
                    <a:p>
                      <a:r>
                        <a:rPr lang="da-DK" sz="2800" dirty="0"/>
                        <a:t>Afsat 8% til UFO alle projekter ekskl. optioner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139,8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142,2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223,1 mio. kr.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725996"/>
                  </a:ext>
                </a:extLst>
              </a:tr>
              <a:tr h="8650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800" dirty="0"/>
                        <a:t>Afsat 8% til UFO alle projekter inkl. optioner</a:t>
                      </a:r>
                      <a:endParaRPr lang="da-DK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154,9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153,9 mio.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229,3 mio. kr.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765024"/>
                  </a:ext>
                </a:extLst>
              </a:tr>
            </a:tbl>
          </a:graphicData>
        </a:graphic>
      </p:graphicFrame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6AF360AA-6D83-4223-AE39-FC5D93E1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BD6D7AF-9D4D-4BB5-86C7-EF2764F92970}"/>
              </a:ext>
            </a:extLst>
          </p:cNvPr>
          <p:cNvSpPr/>
          <p:nvPr/>
        </p:nvSpPr>
        <p:spPr>
          <a:xfrm>
            <a:off x="6953250" y="7327900"/>
            <a:ext cx="2438400" cy="914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/>
          <a:lstStyle/>
          <a:p>
            <a:pPr algn="ctr">
              <a:lnSpc>
                <a:spcPct val="110000"/>
              </a:lnSpc>
            </a:pPr>
            <a:endParaRPr lang="da-DK" sz="1500" noProof="0" dirty="0" err="1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F331706-3221-46AD-8757-AF5756F16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929" y="5487312"/>
            <a:ext cx="2462997" cy="93886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314140D-4657-4DCC-9718-56B858BFC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4647" y="5470536"/>
            <a:ext cx="246299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64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5661AD7-D3EC-492C-9C69-98947B80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53810CB-077F-464D-AEB1-F5C02FC9A3EE}"/>
              </a:ext>
            </a:extLst>
          </p:cNvPr>
          <p:cNvSpPr txBox="1"/>
          <p:nvPr/>
        </p:nvSpPr>
        <p:spPr>
          <a:xfrm>
            <a:off x="1235784" y="1231900"/>
            <a:ext cx="12042066" cy="771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da-DK" sz="4800" dirty="0"/>
              <a:t>Årsager til prisforskel </a:t>
            </a:r>
            <a:r>
              <a:rPr lang="da-DK" sz="4400" dirty="0"/>
              <a:t>mellem de tre muligheder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EB69E05-3FFA-48E2-A9B4-F0DE9E2633B0}"/>
              </a:ext>
            </a:extLst>
          </p:cNvPr>
          <p:cNvSpPr txBox="1"/>
          <p:nvPr/>
        </p:nvSpPr>
        <p:spPr>
          <a:xfrm flipH="1">
            <a:off x="1109529" y="2451100"/>
            <a:ext cx="12906642" cy="6882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Det samlede areal er den mest afgørende faktor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3200" dirty="0"/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Procentdelen af bassinareal i forhold til det samlede areal har stor betydning for kvadratmeterprisen</a:t>
            </a:r>
          </a:p>
          <a:p>
            <a:pPr algn="l">
              <a:lnSpc>
                <a:spcPct val="110000"/>
              </a:lnSpc>
            </a:pPr>
            <a:endParaRPr lang="da-DK" sz="3200" dirty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Forskel i uforudsete udgifter – 8% i KH og 15% i GSP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3200" dirty="0"/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Kvalitetsniveauet ved Kildeskovshallen er lidt højere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3200" dirty="0"/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Omkostninger til jord og grundvand er højere ved KH (nedgravet)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3200" dirty="0"/>
          </a:p>
          <a:p>
            <a:pPr algn="l">
              <a:lnSpc>
                <a:spcPct val="110000"/>
              </a:lnSpc>
            </a:pPr>
            <a:endParaRPr lang="da-DK" sz="2800" dirty="0"/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184686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65DA5CE-9490-413F-ABCE-67929529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808" y="1231900"/>
            <a:ext cx="13164084" cy="1229559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Drift og vedligehold</a:t>
            </a:r>
            <a:endParaRPr lang="da-DK" sz="4800" dirty="0">
              <a:solidFill>
                <a:srgbClr val="FF0000"/>
              </a:solidFill>
            </a:endParaRPr>
          </a:p>
        </p:txBody>
      </p:sp>
      <p:sp>
        <p:nvSpPr>
          <p:cNvPr id="6" name="Pladsholder til indhold 9">
            <a:extLst>
              <a:ext uri="{FF2B5EF4-FFF2-40B4-BE49-F238E27FC236}">
                <a16:creationId xmlns:a16="http://schemas.microsoft.com/office/drawing/2014/main" id="{51C5B6E3-8EC5-4FB9-9626-C21CCA32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2437817"/>
            <a:ext cx="13164084" cy="4724400"/>
          </a:xfrm>
        </p:spPr>
        <p:txBody>
          <a:bodyPr/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3600" b="1" dirty="0"/>
              <a:t>Grundlag for beregninger for de tre modeller</a:t>
            </a:r>
          </a:p>
          <a:p>
            <a:pPr marL="342900" indent="-342900"/>
            <a:r>
              <a:rPr lang="da-DK" sz="3200" dirty="0"/>
              <a:t>Brugsbelastning – forventet stigning i gæster over 10 år	</a:t>
            </a:r>
          </a:p>
          <a:p>
            <a:pPr marL="342900" indent="-342900"/>
            <a:r>
              <a:rPr lang="da-DK" sz="3200" dirty="0"/>
              <a:t>Forbrug og forsyning	</a:t>
            </a:r>
          </a:p>
          <a:p>
            <a:pPr marL="342900" indent="-342900"/>
            <a:r>
              <a:rPr lang="da-DK" sz="3200" dirty="0"/>
              <a:t>Renhold	</a:t>
            </a:r>
          </a:p>
          <a:p>
            <a:pPr marL="342900" indent="-342900" defTabSz="914400">
              <a:defRPr/>
            </a:pPr>
            <a:r>
              <a:rPr lang="da-DK" sz="3200" dirty="0">
                <a:solidFill>
                  <a:srgbClr val="2F3234"/>
                </a:solidFill>
              </a:rPr>
              <a:t>Vedligehold og service af bygning</a:t>
            </a:r>
          </a:p>
          <a:p>
            <a:pPr marL="342900" indent="-342900" defTabSz="914400">
              <a:defRPr/>
            </a:pPr>
            <a:r>
              <a:rPr lang="da-DK" sz="3200" dirty="0">
                <a:solidFill>
                  <a:srgbClr val="2F3234"/>
                </a:solidFill>
              </a:rPr>
              <a:t>Drift, vedligehold og service af særligt svømmehals-udstyr	</a:t>
            </a:r>
          </a:p>
          <a:p>
            <a:pPr marL="342900" indent="-342900" defTabSz="914400">
              <a:defRPr/>
            </a:pPr>
            <a:r>
              <a:rPr lang="da-DK" sz="3200" dirty="0">
                <a:solidFill>
                  <a:srgbClr val="2F3234"/>
                </a:solidFill>
              </a:rPr>
              <a:t>Personale	</a:t>
            </a:r>
          </a:p>
          <a:p>
            <a:pPr marL="342900" indent="-342900" defTabSz="914400">
              <a:defRPr/>
            </a:pPr>
            <a:r>
              <a:rPr lang="da-DK" sz="3200" dirty="0">
                <a:solidFill>
                  <a:srgbClr val="2F3234"/>
                </a:solidFill>
              </a:rPr>
              <a:t>Driftsindtægter</a:t>
            </a:r>
            <a:endParaRPr lang="da-DK" sz="3200" dirty="0"/>
          </a:p>
          <a:p>
            <a:pPr marL="342900" indent="-342900"/>
            <a:r>
              <a:rPr lang="da-DK" sz="3200" dirty="0"/>
              <a:t>Genopretningsudgifter (bygning)</a:t>
            </a:r>
          </a:p>
          <a:p>
            <a:pPr marL="342900" indent="-342900"/>
            <a:r>
              <a:rPr lang="da-DK" sz="3200" dirty="0"/>
              <a:t>Offentlig adgang</a:t>
            </a:r>
          </a:p>
          <a:p>
            <a:pPr indent="0">
              <a:buNone/>
            </a:pPr>
            <a:endParaRPr lang="da-DK" sz="3200" dirty="0"/>
          </a:p>
          <a:p>
            <a:pPr indent="0">
              <a:buNone/>
            </a:pPr>
            <a:endParaRPr lang="da-DK" sz="2400" dirty="0"/>
          </a:p>
          <a:p>
            <a:pPr indent="0">
              <a:buNone/>
            </a:pPr>
            <a:endParaRPr lang="da-DK" sz="2400" dirty="0"/>
          </a:p>
          <a:p>
            <a:pPr indent="0">
              <a:buNone/>
            </a:pPr>
            <a:r>
              <a:rPr lang="da-DK" sz="2400" dirty="0"/>
              <a:t>	</a:t>
            </a:r>
          </a:p>
          <a:p>
            <a:pPr marL="0" indent="0">
              <a:buNone/>
            </a:pPr>
            <a:endParaRPr lang="da-DK" sz="24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D9CC12E-A911-4602-925D-E1C86F41F5E7}"/>
              </a:ext>
            </a:extLst>
          </p:cNvPr>
          <p:cNvSpPr txBox="1"/>
          <p:nvPr/>
        </p:nvSpPr>
        <p:spPr>
          <a:xfrm flipH="1">
            <a:off x="9848850" y="8089900"/>
            <a:ext cx="4524640" cy="385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  <a:t>	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241BE7C9-160B-48EC-BD63-3DE6D6810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6983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65DA5CE-9490-413F-ABCE-67929529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808" y="1231900"/>
            <a:ext cx="13164084" cy="1229559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Drift og vedligehold</a:t>
            </a:r>
            <a:endParaRPr lang="da-DK" sz="4800" dirty="0">
              <a:solidFill>
                <a:srgbClr val="FF0000"/>
              </a:solidFill>
            </a:endParaRPr>
          </a:p>
        </p:txBody>
      </p:sp>
      <p:sp>
        <p:nvSpPr>
          <p:cNvPr id="6" name="Pladsholder til indhold 9">
            <a:extLst>
              <a:ext uri="{FF2B5EF4-FFF2-40B4-BE49-F238E27FC236}">
                <a16:creationId xmlns:a16="http://schemas.microsoft.com/office/drawing/2014/main" id="{51C5B6E3-8EC5-4FB9-9626-C21CCA32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2061996"/>
            <a:ext cx="13164084" cy="775283"/>
          </a:xfrm>
        </p:spPr>
        <p:txBody>
          <a:bodyPr/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3600" b="1" dirty="0"/>
              <a:t>Fremtidige D&amp;V udgifter efter 10 år – ved fuld udnyttelse</a:t>
            </a:r>
          </a:p>
          <a:p>
            <a:pPr indent="0">
              <a:buNone/>
            </a:pPr>
            <a:endParaRPr lang="da-DK" sz="2400" dirty="0"/>
          </a:p>
          <a:p>
            <a:pPr indent="0">
              <a:buNone/>
            </a:pPr>
            <a:endParaRPr lang="da-DK" sz="2400" dirty="0"/>
          </a:p>
          <a:p>
            <a:pPr indent="0">
              <a:buNone/>
            </a:pPr>
            <a:endParaRPr lang="da-DK" sz="2400" dirty="0"/>
          </a:p>
          <a:p>
            <a:pPr indent="0">
              <a:buNone/>
            </a:pPr>
            <a:r>
              <a:rPr lang="da-DK" sz="2400" dirty="0"/>
              <a:t>	</a:t>
            </a:r>
          </a:p>
          <a:p>
            <a:pPr marL="0" indent="0">
              <a:buNone/>
            </a:pPr>
            <a:endParaRPr lang="da-DK" sz="24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D9CC12E-A911-4602-925D-E1C86F41F5E7}"/>
              </a:ext>
            </a:extLst>
          </p:cNvPr>
          <p:cNvSpPr txBox="1"/>
          <p:nvPr/>
        </p:nvSpPr>
        <p:spPr>
          <a:xfrm flipH="1">
            <a:off x="9848850" y="8089900"/>
            <a:ext cx="4524640" cy="385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963D6301-DB22-421A-9817-F1E1DFDCCC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642151"/>
              </p:ext>
            </p:extLst>
          </p:nvPr>
        </p:nvGraphicFramePr>
        <p:xfrm>
          <a:off x="980808" y="2984500"/>
          <a:ext cx="12068444" cy="72223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7111">
                  <a:extLst>
                    <a:ext uri="{9D8B030D-6E8A-4147-A177-3AD203B41FA5}">
                      <a16:colId xmlns:a16="http://schemas.microsoft.com/office/drawing/2014/main" val="3788073316"/>
                    </a:ext>
                  </a:extLst>
                </a:gridCol>
                <a:gridCol w="3017111">
                  <a:extLst>
                    <a:ext uri="{9D8B030D-6E8A-4147-A177-3AD203B41FA5}">
                      <a16:colId xmlns:a16="http://schemas.microsoft.com/office/drawing/2014/main" val="741041189"/>
                    </a:ext>
                  </a:extLst>
                </a:gridCol>
                <a:gridCol w="3017111">
                  <a:extLst>
                    <a:ext uri="{9D8B030D-6E8A-4147-A177-3AD203B41FA5}">
                      <a16:colId xmlns:a16="http://schemas.microsoft.com/office/drawing/2014/main" val="4242546248"/>
                    </a:ext>
                  </a:extLst>
                </a:gridCol>
                <a:gridCol w="3017111">
                  <a:extLst>
                    <a:ext uri="{9D8B030D-6E8A-4147-A177-3AD203B41FA5}">
                      <a16:colId xmlns:a16="http://schemas.microsoft.com/office/drawing/2014/main" val="4259794949"/>
                    </a:ext>
                  </a:extLst>
                </a:gridCol>
              </a:tblGrid>
              <a:tr h="1003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200" kern="1200">
                          <a:effectLst/>
                        </a:rPr>
                        <a:t>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dirty="0">
                          <a:effectLst/>
                        </a:rPr>
                        <a:t>KSH                                   25 m + 1 UV                            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65"/>
                        </a:spcAft>
                      </a:pPr>
                      <a:r>
                        <a:rPr lang="da-DK" sz="2400" dirty="0">
                          <a:effectLst/>
                        </a:rPr>
                        <a:t>GSP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dirty="0">
                          <a:effectLst/>
                        </a:rPr>
                        <a:t>25 m + 1 UV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195"/>
                        </a:spcAft>
                      </a:pPr>
                      <a:r>
                        <a:rPr lang="da-DK" sz="2400" dirty="0">
                          <a:effectLst/>
                        </a:rPr>
                        <a:t>GSP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dirty="0">
                          <a:effectLst/>
                        </a:rPr>
                        <a:t>50 m + 2 UV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8670456"/>
                  </a:ext>
                </a:extLst>
              </a:tr>
              <a:tr h="1434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kern="1200" dirty="0">
                          <a:effectLst/>
                        </a:rPr>
                        <a:t>Samlet driftsudgift inkl. løbende vedligeholdelse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- 5.340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- 10.390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- 14.705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3651939"/>
                  </a:ext>
                </a:extLst>
              </a:tr>
              <a:tr h="466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kern="1200" dirty="0">
                          <a:effectLst/>
                        </a:rPr>
                        <a:t>Entreindtægter år 10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3.700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>
                          <a:effectLst/>
                        </a:rPr>
                        <a:t>3.700 mio.</a:t>
                      </a:r>
                      <a:endParaRPr lang="da-DK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8.200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8415126"/>
                  </a:ext>
                </a:extLst>
              </a:tr>
              <a:tr h="13993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kern="1200" dirty="0">
                          <a:effectLst/>
                        </a:rPr>
                        <a:t>Resultat år 10         ekskl. genoprettende vedligehold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- 1.640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>
                          <a:effectLst/>
                        </a:rPr>
                        <a:t>- 6.690 mio.</a:t>
                      </a:r>
                      <a:endParaRPr lang="da-DK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- 6.505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2845025"/>
                  </a:ext>
                </a:extLst>
              </a:tr>
              <a:tr h="925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kern="1200" dirty="0">
                          <a:effectLst/>
                        </a:rPr>
                        <a:t>Genoprettende Vedligeholdelse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- 2.300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>
                          <a:effectLst/>
                        </a:rPr>
                        <a:t>- 2.700 mio.</a:t>
                      </a:r>
                      <a:endParaRPr lang="da-DK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- 3.800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193547"/>
                  </a:ext>
                </a:extLst>
              </a:tr>
              <a:tr h="13993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kern="1200" dirty="0">
                          <a:effectLst/>
                        </a:rPr>
                        <a:t>Samlet udgift inkl. genoprettende vedligeholdelse, år 10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- 3.940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- 9.390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800" kern="1200" dirty="0">
                          <a:effectLst/>
                        </a:rPr>
                        <a:t>- 10.305 mio.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2602512"/>
                  </a:ext>
                </a:extLst>
              </a:tr>
            </a:tbl>
          </a:graphicData>
        </a:graphic>
      </p:graphicFrame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6F44483-050C-4785-B118-59BD87CE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96770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9A79964A-EA64-429C-9258-5C08DB1CB91A}"/>
              </a:ext>
            </a:extLst>
          </p:cNvPr>
          <p:cNvSpPr txBox="1"/>
          <p:nvPr/>
        </p:nvSpPr>
        <p:spPr>
          <a:xfrm>
            <a:off x="905088" y="1231900"/>
            <a:ext cx="12268200" cy="5660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da-DK" sz="4800" dirty="0"/>
              <a:t>Dagsorden</a:t>
            </a:r>
          </a:p>
          <a:p>
            <a:pPr algn="l">
              <a:lnSpc>
                <a:spcPct val="110000"/>
              </a:lnSpc>
            </a:pPr>
            <a:endParaRPr lang="da-DK" sz="3200" dirty="0"/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Velkomst og baggrund v/ Michael Fenger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3200" dirty="0"/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Gennemgang af undersøgelsesresultater v/ Stine Tarhan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3200" dirty="0"/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Faktuelle spørgsmål til rådgiverne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3200" dirty="0"/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Afslutning v/ Michael Fenger</a:t>
            </a:r>
          </a:p>
          <a:p>
            <a:pPr algn="l">
              <a:lnSpc>
                <a:spcPct val="110000"/>
              </a:lnSpc>
            </a:pPr>
            <a:endParaRPr lang="da-DK" sz="3200" dirty="0"/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B248D522-045B-43D7-9E93-EC208DBE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9208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65DA5CE-9490-413F-ABCE-67929529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23" y="960020"/>
            <a:ext cx="13164084" cy="1229559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Trafik ved Kildekovshallen</a:t>
            </a:r>
          </a:p>
        </p:txBody>
      </p:sp>
      <p:sp>
        <p:nvSpPr>
          <p:cNvPr id="6" name="Pladsholder til indhold 9">
            <a:extLst>
              <a:ext uri="{FF2B5EF4-FFF2-40B4-BE49-F238E27FC236}">
                <a16:creationId xmlns:a16="http://schemas.microsoft.com/office/drawing/2014/main" id="{E05446A0-BC62-49A9-BF87-C9E675A95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293" y="1689100"/>
            <a:ext cx="11582400" cy="7556500"/>
          </a:xfrm>
        </p:spPr>
        <p:txBody>
          <a:bodyPr/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3600" b="1" dirty="0"/>
              <a:t>Grundlag for analysen </a:t>
            </a:r>
          </a:p>
          <a:p>
            <a:pPr marL="457200" indent="-457200"/>
            <a:r>
              <a:rPr lang="da-DK" sz="3200" dirty="0"/>
              <a:t>Trafiktællinger, justeret for nedgang pga. </a:t>
            </a:r>
            <a:r>
              <a:rPr lang="da-DK" sz="3200" dirty="0" err="1"/>
              <a:t>corona</a:t>
            </a:r>
            <a:endParaRPr lang="da-DK" sz="3200" dirty="0"/>
          </a:p>
          <a:p>
            <a:pPr marL="457200" indent="-457200"/>
            <a:r>
              <a:rPr lang="da-DK" sz="3200" dirty="0"/>
              <a:t>Observationer af parkeringsadfærd på området og på naboveje</a:t>
            </a:r>
          </a:p>
          <a:p>
            <a:pPr marL="457200" indent="-457200"/>
            <a:r>
              <a:rPr lang="da-DK" sz="3200" dirty="0"/>
              <a:t>Data vedr. besøgende til haller, mv. justeret for nedgang pga. </a:t>
            </a:r>
            <a:r>
              <a:rPr lang="da-DK" sz="3200" dirty="0" err="1"/>
              <a:t>corona</a:t>
            </a:r>
            <a:endParaRPr lang="da-DK" sz="3200" dirty="0"/>
          </a:p>
          <a:p>
            <a:pPr marL="457200" indent="-457200"/>
            <a:r>
              <a:rPr lang="da-DK" sz="3200" dirty="0"/>
              <a:t>Antal indkørende og parkerede biler er sat i relation til besøgstallene til de forskellige funktioner</a:t>
            </a:r>
          </a:p>
          <a:p>
            <a:pPr marL="457200" indent="-457200"/>
            <a:r>
              <a:rPr lang="da-DK" sz="3200" dirty="0"/>
              <a:t>Antal biler til nuværende svømmehalsfunktioner er vurderet, baseret på svømmehalsgæsternes andel af samlet antal besøgende til hallen og placeringen af de parkerede biler</a:t>
            </a:r>
          </a:p>
          <a:p>
            <a:pPr marL="457200" indent="-457200"/>
            <a:r>
              <a:rPr lang="da-DK" sz="3200" dirty="0"/>
              <a:t>Antal biler (gennemsnit) til fremtidigt 25 m bassin mv. er fremskrevet med den forventede stigning i antal besøgende ved fremtidig fuld kapacitet – svarende til aktivitetsstigning på 36% for svømning</a:t>
            </a:r>
          </a:p>
          <a:p>
            <a:pPr marL="457200" indent="-457200"/>
            <a:endParaRPr lang="da-DK" sz="3200" dirty="0"/>
          </a:p>
          <a:p>
            <a:pPr indent="0">
              <a:buNone/>
            </a:pPr>
            <a:endParaRPr lang="da-DK" sz="2400" dirty="0"/>
          </a:p>
          <a:p>
            <a:pPr marL="0" indent="0">
              <a:buNone/>
            </a:pPr>
            <a:endParaRPr lang="da-DK" sz="2400" dirty="0"/>
          </a:p>
        </p:txBody>
      </p:sp>
      <p:sp>
        <p:nvSpPr>
          <p:cNvPr id="7" name="Pladsholder til indhold 9">
            <a:extLst>
              <a:ext uri="{FF2B5EF4-FFF2-40B4-BE49-F238E27FC236}">
                <a16:creationId xmlns:a16="http://schemas.microsoft.com/office/drawing/2014/main" id="{8DB72F99-9337-4F22-898E-56C606662D2E}"/>
              </a:ext>
            </a:extLst>
          </p:cNvPr>
          <p:cNvSpPr txBox="1">
            <a:spLocks/>
          </p:cNvSpPr>
          <p:nvPr/>
        </p:nvSpPr>
        <p:spPr>
          <a:xfrm>
            <a:off x="971723" y="4622800"/>
            <a:ext cx="10920413" cy="4495800"/>
          </a:xfrm>
          <a:prstGeom prst="rect">
            <a:avLst/>
          </a:prstGeom>
        </p:spPr>
        <p:txBody>
          <a:bodyPr vert="horz" lIns="144000" tIns="72000" rIns="144000" bIns="72000" rtlCol="0">
            <a:noAutofit/>
          </a:bodyPr>
          <a:lstStyle>
            <a:defPPr>
              <a:defRPr lang="en-US"/>
            </a:defPPr>
            <a:lvl1pPr marL="0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•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•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indent="-252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–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indent="-252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–"/>
              <a:defRPr sz="244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indent="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244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indent="0" algn="l" defTabSz="1239286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indent="0" algn="l" defTabSz="1239286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4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Berlingske Sans" panose="02000503050000020004" pitchFamily="2" charset="0"/>
              <a:buNone/>
            </a:pPr>
            <a:endParaRPr lang="da-DK" sz="2400" dirty="0"/>
          </a:p>
          <a:p>
            <a:pPr indent="0">
              <a:buFont typeface="Berlingske Sans" panose="02000503050000020004" pitchFamily="2" charset="0"/>
              <a:buNone/>
            </a:pPr>
            <a:endParaRPr lang="da-DK" sz="2400" dirty="0"/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1149ADF5-0CA7-48DA-B14D-8000A022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37550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65DA5CE-9490-413F-ABCE-67929529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021" y="926113"/>
            <a:ext cx="13164084" cy="1229559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Trafik ved Kildeskovshallen</a:t>
            </a:r>
          </a:p>
        </p:txBody>
      </p:sp>
      <p:sp>
        <p:nvSpPr>
          <p:cNvPr id="7" name="Pladsholder til indhold 9">
            <a:extLst>
              <a:ext uri="{FF2B5EF4-FFF2-40B4-BE49-F238E27FC236}">
                <a16:creationId xmlns:a16="http://schemas.microsoft.com/office/drawing/2014/main" id="{8DB72F99-9337-4F22-898E-56C606662D2E}"/>
              </a:ext>
            </a:extLst>
          </p:cNvPr>
          <p:cNvSpPr txBox="1">
            <a:spLocks/>
          </p:cNvSpPr>
          <p:nvPr/>
        </p:nvSpPr>
        <p:spPr>
          <a:xfrm>
            <a:off x="857250" y="1540892"/>
            <a:ext cx="12039600" cy="8377808"/>
          </a:xfrm>
          <a:prstGeom prst="rect">
            <a:avLst/>
          </a:prstGeom>
        </p:spPr>
        <p:txBody>
          <a:bodyPr vert="horz" lIns="144000" tIns="72000" rIns="144000" bIns="72000" rtlCol="0">
            <a:noAutofit/>
          </a:bodyPr>
          <a:lstStyle>
            <a:defPPr>
              <a:defRPr lang="en-US"/>
            </a:defPPr>
            <a:lvl1pPr marL="0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•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•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indent="-252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–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indent="-252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–"/>
              <a:defRPr sz="244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indent="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244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indent="0" algn="l" defTabSz="1239286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indent="0" algn="l" defTabSz="1239286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4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Berlingske Sans" panose="02000503050000020004" pitchFamily="2" charset="0"/>
              <a:buNone/>
            </a:pPr>
            <a:r>
              <a:rPr lang="da-DK" sz="3600" b="1" dirty="0"/>
              <a:t>Konklusioner</a:t>
            </a:r>
          </a:p>
          <a:p>
            <a:pPr marL="457200" indent="-457200"/>
            <a:r>
              <a:rPr lang="da-DK" sz="3200" dirty="0"/>
              <a:t>Der er  i dag 215 pladser </a:t>
            </a:r>
          </a:p>
          <a:p>
            <a:pPr marL="457200" indent="-457200"/>
            <a:r>
              <a:rPr lang="da-DK" sz="3200" dirty="0"/>
              <a:t>På gennemsnitlige dage vurderes fremtidigt behov for 160 pladser = kapacitet vurderes at være tilstrækkelig </a:t>
            </a:r>
          </a:p>
          <a:p>
            <a:pPr marL="457200" indent="-457200"/>
            <a:r>
              <a:rPr lang="da-DK" sz="3200" dirty="0"/>
              <a:t>I gennemsnitlige weekender vurderes fremtidigt behov for 215 pladser =  kapacitet vurderes at være tilstrækkelig</a:t>
            </a:r>
          </a:p>
          <a:p>
            <a:pPr marL="457200" indent="-457200"/>
            <a:r>
              <a:rPr lang="da-DK" sz="3200" dirty="0"/>
              <a:t>Behov ved større stævner og møder er ikke dækket - anslået 20-30 dage om året. </a:t>
            </a:r>
          </a:p>
          <a:p>
            <a:pPr marL="457200" indent="-457200"/>
            <a:r>
              <a:rPr lang="da-DK" sz="3200" dirty="0"/>
              <a:t>Parkeringspladsen kan udnyttes bedre:</a:t>
            </a:r>
          </a:p>
          <a:p>
            <a:pPr marL="1076843" lvl="1" indent="-457200"/>
            <a:r>
              <a:rPr lang="da-DK" sz="3200" dirty="0"/>
              <a:t>Skiltning og henvisningssystem</a:t>
            </a:r>
          </a:p>
          <a:p>
            <a:pPr marL="1076843" lvl="1" indent="-457200"/>
            <a:r>
              <a:rPr lang="da-DK" sz="3200" dirty="0" err="1"/>
              <a:t>Opstribning</a:t>
            </a:r>
            <a:endParaRPr lang="da-DK" sz="3200" dirty="0"/>
          </a:p>
          <a:p>
            <a:pPr marL="1076843" lvl="1" indent="-457200"/>
            <a:r>
              <a:rPr lang="da-DK" sz="3200" dirty="0" err="1"/>
              <a:t>Omdisponering</a:t>
            </a:r>
            <a:r>
              <a:rPr lang="da-DK" sz="3200" dirty="0"/>
              <a:t> </a:t>
            </a:r>
            <a:r>
              <a:rPr lang="da-DK" sz="3200" dirty="0" err="1"/>
              <a:t>ift</a:t>
            </a:r>
            <a:r>
              <a:rPr lang="da-DK" sz="3200" dirty="0"/>
              <a:t> af- og påstigning</a:t>
            </a:r>
          </a:p>
          <a:p>
            <a:pPr marL="1076843" lvl="1" indent="-457200"/>
            <a:r>
              <a:rPr lang="da-DK" sz="3200" dirty="0"/>
              <a:t>Mulighed for op til 34 ekstra pladser – men det vurderes, at en del af disse pladser vil komme i konflikt med fredning </a:t>
            </a:r>
          </a:p>
          <a:p>
            <a:pPr indent="0">
              <a:buFont typeface="Berlingske Sans" panose="02000503050000020004" pitchFamily="2" charset="0"/>
              <a:buNone/>
            </a:pPr>
            <a:endParaRPr lang="da-DK" sz="2400" dirty="0"/>
          </a:p>
          <a:p>
            <a:pPr indent="0">
              <a:buFont typeface="Berlingske Sans" panose="02000503050000020004" pitchFamily="2" charset="0"/>
              <a:buNone/>
            </a:pPr>
            <a:endParaRPr lang="da-DK" sz="2400" dirty="0"/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9B31ACE2-2E8D-42FD-A14E-39AA70C2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03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65DA5CE-9490-413F-ABCE-67929529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808" y="1231900"/>
            <a:ext cx="13164084" cy="1229559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Bæredygtighed</a:t>
            </a:r>
          </a:p>
        </p:txBody>
      </p:sp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F5A54D2F-B152-4420-9E4C-C057485F5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271033"/>
              </p:ext>
            </p:extLst>
          </p:nvPr>
        </p:nvGraphicFramePr>
        <p:xfrm>
          <a:off x="1009650" y="2232660"/>
          <a:ext cx="13030200" cy="737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6600">
                  <a:extLst>
                    <a:ext uri="{9D8B030D-6E8A-4147-A177-3AD203B41FA5}">
                      <a16:colId xmlns:a16="http://schemas.microsoft.com/office/drawing/2014/main" val="326615916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11905609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328303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Screening af bæredygtighedspotentiale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400" dirty="0"/>
                        <a:t>KSH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400" dirty="0"/>
                        <a:t>GSP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359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Kompakt byggeri med lavt arealforbrug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847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Valg af byggematerialer med lang holdbarhed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086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Valg af materialer med lav CO2 udledning i produktionsprocessen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92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Anvendelse af solceller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038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Anvendelse af solfanger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753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Genanvendelse af overskudsvarme fra skøjtehaller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468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Grønt 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92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Bevaring af eksisterende træer og bevoksning på byggegrund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800" dirty="0"/>
                        <a:t>Ikke aktuelt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569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Brug af genbrugsbyggematerialer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7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Genanvendelse af tagvand til banevanding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/>
                        <a:t>I</a:t>
                      </a:r>
                      <a:r>
                        <a:rPr lang="da-DK" sz="1800" dirty="0"/>
                        <a:t>kke aktuelt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929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Genanvendelse af overskudsvarme fra brugsvand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084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800" dirty="0"/>
                        <a:t>Mindskelse af CO2 udledning i byggefasen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Er ikke vurderet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Er ikke vurderet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814889"/>
                  </a:ext>
                </a:extLst>
              </a:tr>
            </a:tbl>
          </a:graphicData>
        </a:graphic>
      </p:graphicFrame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59DE6A09-662F-4FE5-BB14-AFF308D4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4019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ACCF3-4AD6-49C4-8692-BCA4C33D2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1536700"/>
            <a:ext cx="10920836" cy="1627867"/>
          </a:xfrm>
        </p:spPr>
        <p:txBody>
          <a:bodyPr>
            <a:normAutofit/>
          </a:bodyPr>
          <a:lstStyle/>
          <a:p>
            <a:r>
              <a:rPr lang="da-DK" sz="4800" dirty="0"/>
              <a:t>Spørgsmål</a:t>
            </a:r>
            <a:br>
              <a:rPr lang="da-DK" sz="4800" dirty="0"/>
            </a:br>
            <a:endParaRPr lang="da-DK" sz="480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885B89-7951-40BB-8EF4-F113E4EC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23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FFB9E8A-4B1E-4E95-A71E-10FD5F8A92CA}"/>
              </a:ext>
            </a:extLst>
          </p:cNvPr>
          <p:cNvSpPr txBox="1"/>
          <p:nvPr/>
        </p:nvSpPr>
        <p:spPr>
          <a:xfrm>
            <a:off x="1314450" y="2410799"/>
            <a:ext cx="756138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a-DK" sz="3200" dirty="0"/>
              <a:t>Jordbundsundersøgelser</a:t>
            </a:r>
          </a:p>
          <a:p>
            <a:endParaRPr lang="da-DK" sz="3200" dirty="0"/>
          </a:p>
          <a:p>
            <a:pPr marL="285750" indent="-285750">
              <a:buFontTx/>
              <a:buChar char="-"/>
            </a:pPr>
            <a:r>
              <a:rPr lang="da-DK" sz="3200" dirty="0">
                <a:effectLst/>
                <a:ea typeface="Calibri" panose="020F0502020204030204" pitchFamily="34" charset="0"/>
              </a:rPr>
              <a:t>Anlægsøkonomi</a:t>
            </a:r>
          </a:p>
          <a:p>
            <a:r>
              <a:rPr lang="da-DK" sz="3200" dirty="0">
                <a:effectLst/>
                <a:ea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da-DK" sz="3200" dirty="0">
                <a:effectLst/>
                <a:ea typeface="Calibri" panose="020F0502020204030204" pitchFamily="34" charset="0"/>
              </a:rPr>
              <a:t>Driftsøkonomi</a:t>
            </a:r>
          </a:p>
          <a:p>
            <a:r>
              <a:rPr lang="da-DK" sz="3200" dirty="0">
                <a:effectLst/>
                <a:ea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da-DK" sz="3200" dirty="0">
                <a:effectLst/>
                <a:ea typeface="Calibri" panose="020F0502020204030204" pitchFamily="34" charset="0"/>
              </a:rPr>
              <a:t>Parkering</a:t>
            </a:r>
          </a:p>
          <a:p>
            <a:r>
              <a:rPr lang="da-DK" sz="3200" dirty="0">
                <a:effectLst/>
                <a:ea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da-DK" sz="3200" dirty="0">
                <a:effectLst/>
                <a:ea typeface="Calibri" panose="020F0502020204030204" pitchFamily="34" charset="0"/>
              </a:rPr>
              <a:t>Bæredygtighed </a:t>
            </a:r>
          </a:p>
          <a:p>
            <a:endParaRPr lang="da-DK" sz="3200" dirty="0">
              <a:effectLst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da-DK" sz="3200" dirty="0">
                <a:effectLst/>
                <a:ea typeface="Calibri" panose="020F0502020204030204" pitchFamily="34" charset="0"/>
              </a:rPr>
              <a:t>Øvrige spørgsmål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411232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2F230EA4-4595-42D8-BF37-28AAB34AF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1277362-7488-4AF1-A9EE-F2657D8D1D97}"/>
              </a:ext>
            </a:extLst>
          </p:cNvPr>
          <p:cNvSpPr txBox="1"/>
          <p:nvPr/>
        </p:nvSpPr>
        <p:spPr>
          <a:xfrm>
            <a:off x="1009650" y="1079500"/>
            <a:ext cx="3611951" cy="7718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da-DK" sz="4800" dirty="0"/>
              <a:t>Undersøgelser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0766842-D5D2-41E1-A817-BBBF5347F43A}"/>
              </a:ext>
            </a:extLst>
          </p:cNvPr>
          <p:cNvSpPr txBox="1"/>
          <p:nvPr/>
        </p:nvSpPr>
        <p:spPr>
          <a:xfrm>
            <a:off x="982320" y="2089175"/>
            <a:ext cx="12238863" cy="80982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Jordbundsundersøgelser ved kildeskovshallen og Gentofte Sportspark </a:t>
            </a:r>
          </a:p>
          <a:p>
            <a:pPr algn="l">
              <a:lnSpc>
                <a:spcPct val="110000"/>
              </a:lnSpc>
            </a:pPr>
            <a:r>
              <a:rPr lang="da-DK" sz="3200" dirty="0"/>
              <a:t>      v. Hasbo A/S, Peter Hasbo	</a:t>
            </a:r>
          </a:p>
          <a:p>
            <a:pPr algn="l">
              <a:lnSpc>
                <a:spcPct val="110000"/>
              </a:lnSpc>
            </a:pPr>
            <a:endParaRPr lang="da-DK" sz="3200" dirty="0"/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Anlægsøkonomi</a:t>
            </a:r>
          </a:p>
          <a:p>
            <a:pPr algn="l">
              <a:lnSpc>
                <a:spcPct val="110000"/>
              </a:lnSpc>
            </a:pPr>
            <a:r>
              <a:rPr lang="da-DK" sz="3200" dirty="0"/>
              <a:t>      v. Rambøll, Heine Trond Hansen</a:t>
            </a:r>
          </a:p>
          <a:p>
            <a:pPr algn="l">
              <a:lnSpc>
                <a:spcPct val="110000"/>
              </a:lnSpc>
            </a:pPr>
            <a:endParaRPr lang="da-DK" sz="3200" dirty="0"/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Drift- og vedligeholdelsesøkonomi</a:t>
            </a:r>
          </a:p>
          <a:p>
            <a:pPr algn="l">
              <a:lnSpc>
                <a:spcPct val="110000"/>
              </a:lnSpc>
            </a:pPr>
            <a:r>
              <a:rPr lang="da-DK" sz="3200" dirty="0"/>
              <a:t>      v. Rambøll, Poul Ebbesen</a:t>
            </a:r>
          </a:p>
          <a:p>
            <a:pPr algn="l">
              <a:lnSpc>
                <a:spcPct val="110000"/>
              </a:lnSpc>
            </a:pPr>
            <a:endParaRPr lang="da-DK" sz="3200" dirty="0"/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Trafikundersøgelse ved Kildeskovshallen</a:t>
            </a:r>
          </a:p>
          <a:p>
            <a:pPr algn="l">
              <a:lnSpc>
                <a:spcPct val="110000"/>
              </a:lnSpc>
            </a:pPr>
            <a:r>
              <a:rPr lang="da-DK" sz="3200" dirty="0"/>
              <a:t>       v. Rambøll, Morten Agerlin Petersen</a:t>
            </a:r>
          </a:p>
          <a:p>
            <a:pPr algn="l">
              <a:lnSpc>
                <a:spcPct val="110000"/>
              </a:lnSpc>
            </a:pPr>
            <a:endParaRPr lang="da-DK" sz="3200" dirty="0"/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sz="3200" dirty="0"/>
              <a:t>Bæredygtighed</a:t>
            </a:r>
          </a:p>
          <a:p>
            <a:pPr algn="l">
              <a:lnSpc>
                <a:spcPct val="110000"/>
              </a:lnSpc>
            </a:pPr>
            <a:r>
              <a:rPr lang="da-DK" sz="3200" dirty="0"/>
              <a:t>      Gentofte Ejendomme</a:t>
            </a:r>
          </a:p>
          <a:p>
            <a:pPr marL="571500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3626379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4855" y="1522704"/>
            <a:ext cx="12524995" cy="8243596"/>
            <a:chOff x="1514855" y="1522704"/>
            <a:chExt cx="12103735" cy="810069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7169" y="1721496"/>
              <a:ext cx="11885890" cy="79011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930634" y="6121527"/>
              <a:ext cx="213360" cy="17145"/>
            </a:xfrm>
            <a:custGeom>
              <a:avLst/>
              <a:gdLst/>
              <a:ahLst/>
              <a:cxnLst/>
              <a:rect l="l" t="t" r="r" b="b"/>
              <a:pathLst>
                <a:path w="213359" h="17145">
                  <a:moveTo>
                    <a:pt x="0" y="0"/>
                  </a:moveTo>
                  <a:lnTo>
                    <a:pt x="213360" y="1706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931853" y="6112992"/>
              <a:ext cx="212725" cy="17145"/>
            </a:xfrm>
            <a:custGeom>
              <a:avLst/>
              <a:gdLst/>
              <a:ahLst/>
              <a:cxnLst/>
              <a:rect l="l" t="t" r="r" b="b"/>
              <a:pathLst>
                <a:path w="212725" h="17145">
                  <a:moveTo>
                    <a:pt x="0" y="0"/>
                  </a:moveTo>
                  <a:lnTo>
                    <a:pt x="212140" y="1706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07173" y="5838672"/>
              <a:ext cx="838200" cy="66040"/>
            </a:xfrm>
            <a:custGeom>
              <a:avLst/>
              <a:gdLst/>
              <a:ahLst/>
              <a:cxnLst/>
              <a:rect l="l" t="t" r="r" b="b"/>
              <a:pathLst>
                <a:path w="838200" h="66039">
                  <a:moveTo>
                    <a:pt x="837590" y="65836"/>
                  </a:moveTo>
                  <a:lnTo>
                    <a:pt x="638860" y="4876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332519" y="5770397"/>
              <a:ext cx="1254760" cy="241935"/>
            </a:xfrm>
            <a:custGeom>
              <a:avLst/>
              <a:gdLst/>
              <a:ahLst/>
              <a:cxnLst/>
              <a:rect l="l" t="t" r="r" b="b"/>
              <a:pathLst>
                <a:path w="1254759" h="241935">
                  <a:moveTo>
                    <a:pt x="1254556" y="0"/>
                  </a:moveTo>
                  <a:lnTo>
                    <a:pt x="1246022" y="241401"/>
                  </a:lnTo>
                  <a:lnTo>
                    <a:pt x="1141171" y="232867"/>
                  </a:lnTo>
                  <a:lnTo>
                    <a:pt x="527913" y="188976"/>
                  </a:lnTo>
                  <a:lnTo>
                    <a:pt x="64617" y="152400"/>
                  </a:lnTo>
                  <a:lnTo>
                    <a:pt x="0" y="14874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25204" y="5927674"/>
              <a:ext cx="1262380" cy="93980"/>
            </a:xfrm>
            <a:custGeom>
              <a:avLst/>
              <a:gdLst/>
              <a:ahLst/>
              <a:cxnLst/>
              <a:rect l="l" t="t" r="r" b="b"/>
              <a:pathLst>
                <a:path w="1262379" h="93979">
                  <a:moveTo>
                    <a:pt x="1261872" y="93878"/>
                  </a:moveTo>
                  <a:lnTo>
                    <a:pt x="1148486" y="85343"/>
                  </a:lnTo>
                  <a:lnTo>
                    <a:pt x="534009" y="39014"/>
                  </a:lnTo>
                  <a:lnTo>
                    <a:pt x="78028" y="6095"/>
                  </a:lnTo>
                  <a:lnTo>
                    <a:pt x="85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04733" y="5849644"/>
              <a:ext cx="847725" cy="63500"/>
            </a:xfrm>
            <a:custGeom>
              <a:avLst/>
              <a:gdLst/>
              <a:ahLst/>
              <a:cxnLst/>
              <a:rect l="l" t="t" r="r" b="b"/>
              <a:pathLst>
                <a:path w="847725" h="63500">
                  <a:moveTo>
                    <a:pt x="847344" y="63398"/>
                  </a:moveTo>
                  <a:lnTo>
                    <a:pt x="840028" y="63398"/>
                  </a:lnTo>
                  <a:lnTo>
                    <a:pt x="641299" y="4754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15177" y="3075965"/>
              <a:ext cx="217170" cy="22225"/>
            </a:xfrm>
            <a:custGeom>
              <a:avLst/>
              <a:gdLst/>
              <a:ahLst/>
              <a:cxnLst/>
              <a:rect l="l" t="t" r="r" b="b"/>
              <a:pathLst>
                <a:path w="217170" h="22225">
                  <a:moveTo>
                    <a:pt x="0" y="0"/>
                  </a:moveTo>
                  <a:lnTo>
                    <a:pt x="217017" y="21945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67629" y="1950644"/>
              <a:ext cx="446405" cy="1007110"/>
            </a:xfrm>
            <a:custGeom>
              <a:avLst/>
              <a:gdLst/>
              <a:ahLst/>
              <a:cxnLst/>
              <a:rect l="l" t="t" r="r" b="b"/>
              <a:pathLst>
                <a:path w="446404" h="1007110">
                  <a:moveTo>
                    <a:pt x="446227" y="0"/>
                  </a:moveTo>
                  <a:lnTo>
                    <a:pt x="414528" y="387705"/>
                  </a:lnTo>
                  <a:lnTo>
                    <a:pt x="358444" y="1007059"/>
                  </a:lnTo>
                  <a:lnTo>
                    <a:pt x="0" y="979017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00547" y="1981122"/>
              <a:ext cx="386715" cy="947419"/>
            </a:xfrm>
            <a:custGeom>
              <a:avLst/>
              <a:gdLst/>
              <a:ahLst/>
              <a:cxnLst/>
              <a:rect l="l" t="t" r="r" b="b"/>
              <a:pathLst>
                <a:path w="386714" h="947419">
                  <a:moveTo>
                    <a:pt x="0" y="921715"/>
                  </a:moveTo>
                  <a:lnTo>
                    <a:pt x="159715" y="935126"/>
                  </a:lnTo>
                  <a:lnTo>
                    <a:pt x="307238" y="947318"/>
                  </a:lnTo>
                  <a:lnTo>
                    <a:pt x="354787" y="398678"/>
                  </a:lnTo>
                  <a:lnTo>
                    <a:pt x="386486" y="0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60201" y="5787465"/>
              <a:ext cx="1172210" cy="325755"/>
            </a:xfrm>
            <a:custGeom>
              <a:avLst/>
              <a:gdLst/>
              <a:ahLst/>
              <a:cxnLst/>
              <a:rect l="l" t="t" r="r" b="b"/>
              <a:pathLst>
                <a:path w="1172209" h="325754">
                  <a:moveTo>
                    <a:pt x="10972" y="0"/>
                  </a:moveTo>
                  <a:lnTo>
                    <a:pt x="0" y="240182"/>
                  </a:lnTo>
                  <a:lnTo>
                    <a:pt x="124358" y="247497"/>
                  </a:lnTo>
                  <a:lnTo>
                    <a:pt x="807110" y="301142"/>
                  </a:lnTo>
                  <a:lnTo>
                    <a:pt x="1171651" y="32552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66626" y="5739577"/>
              <a:ext cx="318135" cy="64135"/>
            </a:xfrm>
            <a:custGeom>
              <a:avLst/>
              <a:gdLst/>
              <a:ahLst/>
              <a:cxnLst/>
              <a:rect l="l" t="t" r="r" b="b"/>
              <a:pathLst>
                <a:path w="318134" h="64135">
                  <a:moveTo>
                    <a:pt x="0" y="0"/>
                  </a:moveTo>
                  <a:lnTo>
                    <a:pt x="52042" y="14816"/>
                  </a:lnTo>
                  <a:lnTo>
                    <a:pt x="104498" y="27979"/>
                  </a:lnTo>
                  <a:lnTo>
                    <a:pt x="157329" y="39482"/>
                  </a:lnTo>
                  <a:lnTo>
                    <a:pt x="210495" y="49316"/>
                  </a:lnTo>
                  <a:lnTo>
                    <a:pt x="263958" y="57473"/>
                  </a:lnTo>
                  <a:lnTo>
                    <a:pt x="317677" y="6394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42097" y="5458081"/>
              <a:ext cx="523240" cy="281940"/>
            </a:xfrm>
            <a:custGeom>
              <a:avLst/>
              <a:gdLst/>
              <a:ahLst/>
              <a:cxnLst/>
              <a:rect l="l" t="t" r="r" b="b"/>
              <a:pathLst>
                <a:path w="523240" h="281939">
                  <a:moveTo>
                    <a:pt x="0" y="0"/>
                  </a:moveTo>
                  <a:lnTo>
                    <a:pt x="38441" y="32062"/>
                  </a:lnTo>
                  <a:lnTo>
                    <a:pt x="77969" y="62638"/>
                  </a:lnTo>
                  <a:lnTo>
                    <a:pt x="118538" y="91703"/>
                  </a:lnTo>
                  <a:lnTo>
                    <a:pt x="160104" y="119234"/>
                  </a:lnTo>
                  <a:lnTo>
                    <a:pt x="202623" y="145207"/>
                  </a:lnTo>
                  <a:lnTo>
                    <a:pt x="246049" y="169597"/>
                  </a:lnTo>
                  <a:lnTo>
                    <a:pt x="290339" y="192381"/>
                  </a:lnTo>
                  <a:lnTo>
                    <a:pt x="335449" y="213534"/>
                  </a:lnTo>
                  <a:lnTo>
                    <a:pt x="381333" y="233034"/>
                  </a:lnTo>
                  <a:lnTo>
                    <a:pt x="427947" y="250855"/>
                  </a:lnTo>
                  <a:lnTo>
                    <a:pt x="475247" y="266975"/>
                  </a:lnTo>
                  <a:lnTo>
                    <a:pt x="523189" y="28136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16814" y="5058139"/>
              <a:ext cx="326390" cy="400050"/>
            </a:xfrm>
            <a:custGeom>
              <a:avLst/>
              <a:gdLst/>
              <a:ahLst/>
              <a:cxnLst/>
              <a:rect l="l" t="t" r="r" b="b"/>
              <a:pathLst>
                <a:path w="326390" h="400050">
                  <a:moveTo>
                    <a:pt x="0" y="0"/>
                  </a:moveTo>
                  <a:lnTo>
                    <a:pt x="28768" y="42969"/>
                  </a:lnTo>
                  <a:lnTo>
                    <a:pt x="58413" y="85312"/>
                  </a:lnTo>
                  <a:lnTo>
                    <a:pt x="88922" y="127016"/>
                  </a:lnTo>
                  <a:lnTo>
                    <a:pt x="120286" y="168068"/>
                  </a:lnTo>
                  <a:lnTo>
                    <a:pt x="152495" y="208454"/>
                  </a:lnTo>
                  <a:lnTo>
                    <a:pt x="185537" y="248161"/>
                  </a:lnTo>
                  <a:lnTo>
                    <a:pt x="219402" y="287176"/>
                  </a:lnTo>
                  <a:lnTo>
                    <a:pt x="254080" y="325486"/>
                  </a:lnTo>
                  <a:lnTo>
                    <a:pt x="289559" y="363076"/>
                  </a:lnTo>
                  <a:lnTo>
                    <a:pt x="325831" y="3999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091373" y="5824042"/>
              <a:ext cx="215900" cy="15240"/>
            </a:xfrm>
            <a:custGeom>
              <a:avLst/>
              <a:gdLst/>
              <a:ahLst/>
              <a:cxnLst/>
              <a:rect l="l" t="t" r="r" b="b"/>
              <a:pathLst>
                <a:path w="215900" h="15239">
                  <a:moveTo>
                    <a:pt x="0" y="0"/>
                  </a:moveTo>
                  <a:lnTo>
                    <a:pt x="215798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090153" y="5832576"/>
              <a:ext cx="214629" cy="17145"/>
            </a:xfrm>
            <a:custGeom>
              <a:avLst/>
              <a:gdLst/>
              <a:ahLst/>
              <a:cxnLst/>
              <a:rect l="l" t="t" r="r" b="b"/>
              <a:pathLst>
                <a:path w="214629" h="17145">
                  <a:moveTo>
                    <a:pt x="0" y="0"/>
                  </a:moveTo>
                  <a:lnTo>
                    <a:pt x="214579" y="1706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64899" y="5746945"/>
              <a:ext cx="318770" cy="63500"/>
            </a:xfrm>
            <a:custGeom>
              <a:avLst/>
              <a:gdLst/>
              <a:ahLst/>
              <a:cxnLst/>
              <a:rect l="l" t="t" r="r" b="b"/>
              <a:pathLst>
                <a:path w="318770" h="63500">
                  <a:moveTo>
                    <a:pt x="0" y="0"/>
                  </a:moveTo>
                  <a:lnTo>
                    <a:pt x="52197" y="14702"/>
                  </a:lnTo>
                  <a:lnTo>
                    <a:pt x="104804" y="27752"/>
                  </a:lnTo>
                  <a:lnTo>
                    <a:pt x="157780" y="39144"/>
                  </a:lnTo>
                  <a:lnTo>
                    <a:pt x="211087" y="48870"/>
                  </a:lnTo>
                  <a:lnTo>
                    <a:pt x="264687" y="56923"/>
                  </a:lnTo>
                  <a:lnTo>
                    <a:pt x="318541" y="632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38895" y="5465132"/>
              <a:ext cx="526415" cy="282575"/>
            </a:xfrm>
            <a:custGeom>
              <a:avLst/>
              <a:gdLst/>
              <a:ahLst/>
              <a:cxnLst/>
              <a:rect l="l" t="t" r="r" b="b"/>
              <a:pathLst>
                <a:path w="526415" h="282575">
                  <a:moveTo>
                    <a:pt x="0" y="0"/>
                  </a:moveTo>
                  <a:lnTo>
                    <a:pt x="38566" y="32342"/>
                  </a:lnTo>
                  <a:lnTo>
                    <a:pt x="78245" y="63167"/>
                  </a:lnTo>
                  <a:lnTo>
                    <a:pt x="118990" y="92449"/>
                  </a:lnTo>
                  <a:lnTo>
                    <a:pt x="160755" y="120165"/>
                  </a:lnTo>
                  <a:lnTo>
                    <a:pt x="203494" y="146288"/>
                  </a:lnTo>
                  <a:lnTo>
                    <a:pt x="247161" y="170794"/>
                  </a:lnTo>
                  <a:lnTo>
                    <a:pt x="291709" y="193658"/>
                  </a:lnTo>
                  <a:lnTo>
                    <a:pt x="337092" y="214856"/>
                  </a:lnTo>
                  <a:lnTo>
                    <a:pt x="383265" y="234363"/>
                  </a:lnTo>
                  <a:lnTo>
                    <a:pt x="430181" y="252153"/>
                  </a:lnTo>
                  <a:lnTo>
                    <a:pt x="477795" y="268202"/>
                  </a:lnTo>
                  <a:lnTo>
                    <a:pt x="526059" y="28248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10028" y="5064465"/>
              <a:ext cx="328930" cy="401320"/>
            </a:xfrm>
            <a:custGeom>
              <a:avLst/>
              <a:gdLst/>
              <a:ahLst/>
              <a:cxnLst/>
              <a:rect l="l" t="t" r="r" b="b"/>
              <a:pathLst>
                <a:path w="328929" h="401320">
                  <a:moveTo>
                    <a:pt x="0" y="0"/>
                  </a:moveTo>
                  <a:lnTo>
                    <a:pt x="28857" y="43258"/>
                  </a:lnTo>
                  <a:lnTo>
                    <a:pt x="58636" y="85859"/>
                  </a:lnTo>
                  <a:lnTo>
                    <a:pt x="89326" y="127788"/>
                  </a:lnTo>
                  <a:lnTo>
                    <a:pt x="120915" y="169030"/>
                  </a:lnTo>
                  <a:lnTo>
                    <a:pt x="153390" y="209572"/>
                  </a:lnTo>
                  <a:lnTo>
                    <a:pt x="186740" y="249398"/>
                  </a:lnTo>
                  <a:lnTo>
                    <a:pt x="220953" y="288493"/>
                  </a:lnTo>
                  <a:lnTo>
                    <a:pt x="256017" y="326845"/>
                  </a:lnTo>
                  <a:lnTo>
                    <a:pt x="291920" y="364437"/>
                  </a:lnTo>
                  <a:lnTo>
                    <a:pt x="328650" y="40125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86573" y="8614789"/>
              <a:ext cx="753745" cy="1270"/>
            </a:xfrm>
            <a:custGeom>
              <a:avLst/>
              <a:gdLst/>
              <a:ahLst/>
              <a:cxnLst/>
              <a:rect l="l" t="t" r="r" b="b"/>
              <a:pathLst>
                <a:path w="753745" h="1270">
                  <a:moveTo>
                    <a:pt x="0" y="1219"/>
                  </a:moveTo>
                  <a:lnTo>
                    <a:pt x="753465" y="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87792" y="8605036"/>
              <a:ext cx="751205" cy="1270"/>
            </a:xfrm>
            <a:custGeom>
              <a:avLst/>
              <a:gdLst/>
              <a:ahLst/>
              <a:cxnLst/>
              <a:rect l="l" t="t" r="r" b="b"/>
              <a:pathLst>
                <a:path w="751204" h="1270">
                  <a:moveTo>
                    <a:pt x="0" y="1219"/>
                  </a:moveTo>
                  <a:lnTo>
                    <a:pt x="75102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7162" y="8125282"/>
              <a:ext cx="268053" cy="4914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906939" y="6346235"/>
              <a:ext cx="343535" cy="54610"/>
            </a:xfrm>
            <a:custGeom>
              <a:avLst/>
              <a:gdLst/>
              <a:ahLst/>
              <a:cxnLst/>
              <a:rect l="l" t="t" r="r" b="b"/>
              <a:pathLst>
                <a:path w="343534" h="54610">
                  <a:moveTo>
                    <a:pt x="0" y="0"/>
                  </a:moveTo>
                  <a:lnTo>
                    <a:pt x="48476" y="11107"/>
                  </a:lnTo>
                  <a:lnTo>
                    <a:pt x="97173" y="21110"/>
                  </a:lnTo>
                  <a:lnTo>
                    <a:pt x="146072" y="30006"/>
                  </a:lnTo>
                  <a:lnTo>
                    <a:pt x="195153" y="37790"/>
                  </a:lnTo>
                  <a:lnTo>
                    <a:pt x="244399" y="44460"/>
                  </a:lnTo>
                  <a:lnTo>
                    <a:pt x="293789" y="50013"/>
                  </a:lnTo>
                  <a:lnTo>
                    <a:pt x="343306" y="54444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380399" y="6184756"/>
              <a:ext cx="527685" cy="161925"/>
            </a:xfrm>
            <a:custGeom>
              <a:avLst/>
              <a:gdLst/>
              <a:ahLst/>
              <a:cxnLst/>
              <a:rect l="l" t="t" r="r" b="b"/>
              <a:pathLst>
                <a:path w="527684" h="161925">
                  <a:moveTo>
                    <a:pt x="0" y="0"/>
                  </a:moveTo>
                  <a:lnTo>
                    <a:pt x="46514" y="19007"/>
                  </a:lnTo>
                  <a:lnTo>
                    <a:pt x="93351" y="37158"/>
                  </a:lnTo>
                  <a:lnTo>
                    <a:pt x="140496" y="54449"/>
                  </a:lnTo>
                  <a:lnTo>
                    <a:pt x="187938" y="70877"/>
                  </a:lnTo>
                  <a:lnTo>
                    <a:pt x="235665" y="86437"/>
                  </a:lnTo>
                  <a:lnTo>
                    <a:pt x="283665" y="101126"/>
                  </a:lnTo>
                  <a:lnTo>
                    <a:pt x="331927" y="114941"/>
                  </a:lnTo>
                  <a:lnTo>
                    <a:pt x="380437" y="127877"/>
                  </a:lnTo>
                  <a:lnTo>
                    <a:pt x="429184" y="139931"/>
                  </a:lnTo>
                  <a:lnTo>
                    <a:pt x="478157" y="151099"/>
                  </a:lnTo>
                  <a:lnTo>
                    <a:pt x="527342" y="161378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937381" y="5900806"/>
              <a:ext cx="441959" cy="285115"/>
            </a:xfrm>
            <a:custGeom>
              <a:avLst/>
              <a:gdLst/>
              <a:ahLst/>
              <a:cxnLst/>
              <a:rect l="l" t="t" r="r" b="b"/>
              <a:pathLst>
                <a:path w="441959" h="285114">
                  <a:moveTo>
                    <a:pt x="0" y="0"/>
                  </a:moveTo>
                  <a:lnTo>
                    <a:pt x="38767" y="36217"/>
                  </a:lnTo>
                  <a:lnTo>
                    <a:pt x="78881" y="70809"/>
                  </a:lnTo>
                  <a:lnTo>
                    <a:pt x="120289" y="103744"/>
                  </a:lnTo>
                  <a:lnTo>
                    <a:pt x="162937" y="134986"/>
                  </a:lnTo>
                  <a:lnTo>
                    <a:pt x="206773" y="164501"/>
                  </a:lnTo>
                  <a:lnTo>
                    <a:pt x="251744" y="192256"/>
                  </a:lnTo>
                  <a:lnTo>
                    <a:pt x="297797" y="218216"/>
                  </a:lnTo>
                  <a:lnTo>
                    <a:pt x="344879" y="242347"/>
                  </a:lnTo>
                  <a:lnTo>
                    <a:pt x="392939" y="264616"/>
                  </a:lnTo>
                  <a:lnTo>
                    <a:pt x="441921" y="284988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46346" y="5441390"/>
              <a:ext cx="391795" cy="459105"/>
            </a:xfrm>
            <a:custGeom>
              <a:avLst/>
              <a:gdLst/>
              <a:ahLst/>
              <a:cxnLst/>
              <a:rect l="l" t="t" r="r" b="b"/>
              <a:pathLst>
                <a:path w="391795" h="459104">
                  <a:moveTo>
                    <a:pt x="0" y="0"/>
                  </a:moveTo>
                  <a:lnTo>
                    <a:pt x="27859" y="42076"/>
                  </a:lnTo>
                  <a:lnTo>
                    <a:pt x="56628" y="83497"/>
                  </a:lnTo>
                  <a:lnTo>
                    <a:pt x="86295" y="124248"/>
                  </a:lnTo>
                  <a:lnTo>
                    <a:pt x="116848" y="164315"/>
                  </a:lnTo>
                  <a:lnTo>
                    <a:pt x="148274" y="203684"/>
                  </a:lnTo>
                  <a:lnTo>
                    <a:pt x="180560" y="242341"/>
                  </a:lnTo>
                  <a:lnTo>
                    <a:pt x="213695" y="280270"/>
                  </a:lnTo>
                  <a:lnTo>
                    <a:pt x="247666" y="317458"/>
                  </a:lnTo>
                  <a:lnTo>
                    <a:pt x="282462" y="353890"/>
                  </a:lnTo>
                  <a:lnTo>
                    <a:pt x="318068" y="389552"/>
                  </a:lnTo>
                  <a:lnTo>
                    <a:pt x="354474" y="424429"/>
                  </a:lnTo>
                  <a:lnTo>
                    <a:pt x="391668" y="458508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64958" y="4941405"/>
              <a:ext cx="281305" cy="500380"/>
            </a:xfrm>
            <a:custGeom>
              <a:avLst/>
              <a:gdLst/>
              <a:ahLst/>
              <a:cxnLst/>
              <a:rect l="l" t="t" r="r" b="b"/>
              <a:pathLst>
                <a:path w="281304" h="500379">
                  <a:moveTo>
                    <a:pt x="0" y="0"/>
                  </a:moveTo>
                  <a:lnTo>
                    <a:pt x="19518" y="48598"/>
                  </a:lnTo>
                  <a:lnTo>
                    <a:pt x="40277" y="96640"/>
                  </a:lnTo>
                  <a:lnTo>
                    <a:pt x="62263" y="144103"/>
                  </a:lnTo>
                  <a:lnTo>
                    <a:pt x="85463" y="190964"/>
                  </a:lnTo>
                  <a:lnTo>
                    <a:pt x="109865" y="237200"/>
                  </a:lnTo>
                  <a:lnTo>
                    <a:pt x="135454" y="282788"/>
                  </a:lnTo>
                  <a:lnTo>
                    <a:pt x="162219" y="327704"/>
                  </a:lnTo>
                  <a:lnTo>
                    <a:pt x="190146" y="371925"/>
                  </a:lnTo>
                  <a:lnTo>
                    <a:pt x="219223" y="415428"/>
                  </a:lnTo>
                  <a:lnTo>
                    <a:pt x="249435" y="458191"/>
                  </a:lnTo>
                  <a:lnTo>
                    <a:pt x="280771" y="500189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218170" y="6527520"/>
              <a:ext cx="585470" cy="1600200"/>
            </a:xfrm>
            <a:custGeom>
              <a:avLst/>
              <a:gdLst/>
              <a:ahLst/>
              <a:cxnLst/>
              <a:rect l="l" t="t" r="r" b="b"/>
              <a:pathLst>
                <a:path w="585470" h="1600200">
                  <a:moveTo>
                    <a:pt x="0" y="0"/>
                  </a:moveTo>
                  <a:lnTo>
                    <a:pt x="279196" y="23164"/>
                  </a:lnTo>
                  <a:lnTo>
                    <a:pt x="577900" y="46329"/>
                  </a:lnTo>
                  <a:lnTo>
                    <a:pt x="565708" y="807110"/>
                  </a:lnTo>
                  <a:lnTo>
                    <a:pt x="565708" y="1549603"/>
                  </a:lnTo>
                  <a:lnTo>
                    <a:pt x="585216" y="159959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573573" y="6399202"/>
              <a:ext cx="494030" cy="108585"/>
            </a:xfrm>
            <a:custGeom>
              <a:avLst/>
              <a:gdLst/>
              <a:ahLst/>
              <a:cxnLst/>
              <a:rect l="l" t="t" r="r" b="b"/>
              <a:pathLst>
                <a:path w="494029" h="108584">
                  <a:moveTo>
                    <a:pt x="0" y="0"/>
                  </a:moveTo>
                  <a:lnTo>
                    <a:pt x="48415" y="14805"/>
                  </a:lnTo>
                  <a:lnTo>
                    <a:pt x="97071" y="28742"/>
                  </a:lnTo>
                  <a:lnTo>
                    <a:pt x="145956" y="41805"/>
                  </a:lnTo>
                  <a:lnTo>
                    <a:pt x="195056" y="53993"/>
                  </a:lnTo>
                  <a:lnTo>
                    <a:pt x="244360" y="65303"/>
                  </a:lnTo>
                  <a:lnTo>
                    <a:pt x="293857" y="75732"/>
                  </a:lnTo>
                  <a:lnTo>
                    <a:pt x="343533" y="85277"/>
                  </a:lnTo>
                  <a:lnTo>
                    <a:pt x="393377" y="93936"/>
                  </a:lnTo>
                  <a:lnTo>
                    <a:pt x="443377" y="101706"/>
                  </a:lnTo>
                  <a:lnTo>
                    <a:pt x="493522" y="108585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068368" y="6177678"/>
              <a:ext cx="504825" cy="221615"/>
            </a:xfrm>
            <a:custGeom>
              <a:avLst/>
              <a:gdLst/>
              <a:ahLst/>
              <a:cxnLst/>
              <a:rect l="l" t="t" r="r" b="b"/>
              <a:pathLst>
                <a:path w="504825" h="221614">
                  <a:moveTo>
                    <a:pt x="0" y="0"/>
                  </a:moveTo>
                  <a:lnTo>
                    <a:pt x="43549" y="25032"/>
                  </a:lnTo>
                  <a:lnTo>
                    <a:pt x="87612" y="49099"/>
                  </a:lnTo>
                  <a:lnTo>
                    <a:pt x="132170" y="72194"/>
                  </a:lnTo>
                  <a:lnTo>
                    <a:pt x="177207" y="94308"/>
                  </a:lnTo>
                  <a:lnTo>
                    <a:pt x="222708" y="115436"/>
                  </a:lnTo>
                  <a:lnTo>
                    <a:pt x="268656" y="135570"/>
                  </a:lnTo>
                  <a:lnTo>
                    <a:pt x="315035" y="154703"/>
                  </a:lnTo>
                  <a:lnTo>
                    <a:pt x="361828" y="172827"/>
                  </a:lnTo>
                  <a:lnTo>
                    <a:pt x="409019" y="189937"/>
                  </a:lnTo>
                  <a:lnTo>
                    <a:pt x="456593" y="206024"/>
                  </a:lnTo>
                  <a:lnTo>
                    <a:pt x="504532" y="221081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642784" y="5791235"/>
              <a:ext cx="426084" cy="387350"/>
            </a:xfrm>
            <a:custGeom>
              <a:avLst/>
              <a:gdLst/>
              <a:ahLst/>
              <a:cxnLst/>
              <a:rect l="l" t="t" r="r" b="b"/>
              <a:pathLst>
                <a:path w="426084" h="387350">
                  <a:moveTo>
                    <a:pt x="0" y="0"/>
                  </a:moveTo>
                  <a:lnTo>
                    <a:pt x="33766" y="40340"/>
                  </a:lnTo>
                  <a:lnTo>
                    <a:pt x="68590" y="79709"/>
                  </a:lnTo>
                  <a:lnTo>
                    <a:pt x="104450" y="118089"/>
                  </a:lnTo>
                  <a:lnTo>
                    <a:pt x="141324" y="155458"/>
                  </a:lnTo>
                  <a:lnTo>
                    <a:pt x="179192" y="191797"/>
                  </a:lnTo>
                  <a:lnTo>
                    <a:pt x="218030" y="227088"/>
                  </a:lnTo>
                  <a:lnTo>
                    <a:pt x="257818" y="261309"/>
                  </a:lnTo>
                  <a:lnTo>
                    <a:pt x="298534" y="294441"/>
                  </a:lnTo>
                  <a:lnTo>
                    <a:pt x="340157" y="326465"/>
                  </a:lnTo>
                  <a:lnTo>
                    <a:pt x="382664" y="357360"/>
                  </a:lnTo>
                  <a:lnTo>
                    <a:pt x="426034" y="387108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451213" y="5537666"/>
              <a:ext cx="192405" cy="253365"/>
            </a:xfrm>
            <a:custGeom>
              <a:avLst/>
              <a:gdLst/>
              <a:ahLst/>
              <a:cxnLst/>
              <a:rect l="l" t="t" r="r" b="b"/>
              <a:pathLst>
                <a:path w="192404" h="253364">
                  <a:moveTo>
                    <a:pt x="0" y="0"/>
                  </a:moveTo>
                  <a:lnTo>
                    <a:pt x="30953" y="42965"/>
                  </a:lnTo>
                  <a:lnTo>
                    <a:pt x="62342" y="85623"/>
                  </a:lnTo>
                  <a:lnTo>
                    <a:pt x="94164" y="127969"/>
                  </a:lnTo>
                  <a:lnTo>
                    <a:pt x="126412" y="169997"/>
                  </a:lnTo>
                  <a:lnTo>
                    <a:pt x="159085" y="211700"/>
                  </a:lnTo>
                  <a:lnTo>
                    <a:pt x="192176" y="253072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49904" y="1765324"/>
              <a:ext cx="13970" cy="88265"/>
            </a:xfrm>
            <a:custGeom>
              <a:avLst/>
              <a:gdLst/>
              <a:ahLst/>
              <a:cxnLst/>
              <a:rect l="l" t="t" r="r" b="b"/>
              <a:pathLst>
                <a:path w="13970" h="88264">
                  <a:moveTo>
                    <a:pt x="13411" y="0"/>
                  </a:moveTo>
                  <a:lnTo>
                    <a:pt x="0" y="87782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351123" y="6495821"/>
              <a:ext cx="26034" cy="20955"/>
            </a:xfrm>
            <a:custGeom>
              <a:avLst/>
              <a:gdLst/>
              <a:ahLst/>
              <a:cxnLst/>
              <a:rect l="l" t="t" r="r" b="b"/>
              <a:pathLst>
                <a:path w="26035" h="20954">
                  <a:moveTo>
                    <a:pt x="25603" y="20726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285286" y="6966433"/>
              <a:ext cx="60960" cy="254000"/>
            </a:xfrm>
            <a:custGeom>
              <a:avLst/>
              <a:gdLst/>
              <a:ahLst/>
              <a:cxnLst/>
              <a:rect l="l" t="t" r="r" b="b"/>
              <a:pathLst>
                <a:path w="60960" h="254000">
                  <a:moveTo>
                    <a:pt x="42672" y="253593"/>
                  </a:moveTo>
                  <a:lnTo>
                    <a:pt x="0" y="251155"/>
                  </a:lnTo>
                  <a:lnTo>
                    <a:pt x="18288" y="0"/>
                  </a:lnTo>
                  <a:lnTo>
                    <a:pt x="60960" y="3657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235299" y="7696732"/>
              <a:ext cx="60960" cy="255270"/>
            </a:xfrm>
            <a:custGeom>
              <a:avLst/>
              <a:gdLst/>
              <a:ahLst/>
              <a:cxnLst/>
              <a:rect l="l" t="t" r="r" b="b"/>
              <a:pathLst>
                <a:path w="60960" h="255270">
                  <a:moveTo>
                    <a:pt x="42672" y="254812"/>
                  </a:moveTo>
                  <a:lnTo>
                    <a:pt x="0" y="251155"/>
                  </a:lnTo>
                  <a:lnTo>
                    <a:pt x="17068" y="0"/>
                  </a:lnTo>
                  <a:lnTo>
                    <a:pt x="60960" y="3657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346246" y="6516548"/>
              <a:ext cx="30480" cy="454025"/>
            </a:xfrm>
            <a:custGeom>
              <a:avLst/>
              <a:gdLst/>
              <a:ahLst/>
              <a:cxnLst/>
              <a:rect l="l" t="t" r="r" b="b"/>
              <a:pathLst>
                <a:path w="30479" h="454025">
                  <a:moveTo>
                    <a:pt x="30479" y="0"/>
                  </a:moveTo>
                  <a:lnTo>
                    <a:pt x="0" y="453542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296259" y="7220026"/>
              <a:ext cx="31750" cy="480695"/>
            </a:xfrm>
            <a:custGeom>
              <a:avLst/>
              <a:gdLst/>
              <a:ahLst/>
              <a:cxnLst/>
              <a:rect l="l" t="t" r="r" b="b"/>
              <a:pathLst>
                <a:path w="31750" h="480695">
                  <a:moveTo>
                    <a:pt x="31699" y="0"/>
                  </a:moveTo>
                  <a:lnTo>
                    <a:pt x="0" y="480364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243833" y="7951544"/>
              <a:ext cx="34290" cy="471170"/>
            </a:xfrm>
            <a:custGeom>
              <a:avLst/>
              <a:gdLst/>
              <a:ahLst/>
              <a:cxnLst/>
              <a:rect l="l" t="t" r="r" b="b"/>
              <a:pathLst>
                <a:path w="34289" h="471170">
                  <a:moveTo>
                    <a:pt x="34137" y="0"/>
                  </a:moveTo>
                  <a:lnTo>
                    <a:pt x="0" y="470611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19475" y="9390201"/>
              <a:ext cx="59055" cy="229235"/>
            </a:xfrm>
            <a:custGeom>
              <a:avLst/>
              <a:gdLst/>
              <a:ahLst/>
              <a:cxnLst/>
              <a:rect l="l" t="t" r="r" b="b"/>
              <a:pathLst>
                <a:path w="59055" h="229234">
                  <a:moveTo>
                    <a:pt x="58521" y="2438"/>
                  </a:moveTo>
                  <a:lnTo>
                    <a:pt x="14630" y="0"/>
                  </a:lnTo>
                  <a:lnTo>
                    <a:pt x="0" y="229209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201161" y="8419719"/>
              <a:ext cx="43180" cy="2540"/>
            </a:xfrm>
            <a:custGeom>
              <a:avLst/>
              <a:gdLst/>
              <a:ahLst/>
              <a:cxnLst/>
              <a:rect l="l" t="t" r="r" b="b"/>
              <a:pathLst>
                <a:path w="43180" h="2540">
                  <a:moveTo>
                    <a:pt x="0" y="0"/>
                  </a:moveTo>
                  <a:lnTo>
                    <a:pt x="42672" y="2438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56051" y="9064674"/>
              <a:ext cx="44450" cy="328295"/>
            </a:xfrm>
            <a:custGeom>
              <a:avLst/>
              <a:gdLst/>
              <a:ahLst/>
              <a:cxnLst/>
              <a:rect l="l" t="t" r="r" b="b"/>
              <a:pathLst>
                <a:path w="44450" h="328295">
                  <a:moveTo>
                    <a:pt x="21945" y="327964"/>
                  </a:moveTo>
                  <a:lnTo>
                    <a:pt x="43891" y="3657"/>
                  </a:lnTo>
                  <a:lnTo>
                    <a:pt x="0" y="0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266682" y="8045424"/>
              <a:ext cx="1010919" cy="10160"/>
            </a:xfrm>
            <a:custGeom>
              <a:avLst/>
              <a:gdLst/>
              <a:ahLst/>
              <a:cxnLst/>
              <a:rect l="l" t="t" r="r" b="b"/>
              <a:pathLst>
                <a:path w="1010920" h="10159">
                  <a:moveTo>
                    <a:pt x="1010716" y="97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127241" y="7962519"/>
              <a:ext cx="62230" cy="0"/>
            </a:xfrm>
            <a:custGeom>
              <a:avLst/>
              <a:gdLst/>
              <a:ahLst/>
              <a:cxnLst/>
              <a:rect l="l" t="t" r="r" b="b"/>
              <a:pathLst>
                <a:path w="62229">
                  <a:moveTo>
                    <a:pt x="0" y="0"/>
                  </a:moveTo>
                  <a:lnTo>
                    <a:pt x="62179" y="0"/>
                  </a:lnTo>
                </a:path>
              </a:pathLst>
            </a:custGeom>
            <a:ln w="3657">
              <a:solidFill>
                <a:srgbClr val="6D6D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038496" y="1989657"/>
              <a:ext cx="851535" cy="913765"/>
            </a:xfrm>
            <a:custGeom>
              <a:avLst/>
              <a:gdLst/>
              <a:ahLst/>
              <a:cxnLst/>
              <a:rect l="l" t="t" r="r" b="b"/>
              <a:pathLst>
                <a:path w="851535" h="913764">
                  <a:moveTo>
                    <a:pt x="562051" y="913180"/>
                  </a:moveTo>
                  <a:lnTo>
                    <a:pt x="570585" y="751027"/>
                  </a:lnTo>
                  <a:lnTo>
                    <a:pt x="792480" y="770534"/>
                  </a:lnTo>
                  <a:lnTo>
                    <a:pt x="851001" y="65836"/>
                  </a:lnTo>
                  <a:lnTo>
                    <a:pt x="214579" y="24384"/>
                  </a:lnTo>
                  <a:lnTo>
                    <a:pt x="6096" y="0"/>
                  </a:lnTo>
                  <a:lnTo>
                    <a:pt x="0" y="170687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556656" y="2064029"/>
              <a:ext cx="297815" cy="866140"/>
            </a:xfrm>
            <a:custGeom>
              <a:avLst/>
              <a:gdLst/>
              <a:ahLst/>
              <a:cxnLst/>
              <a:rect l="l" t="t" r="r" b="b"/>
              <a:pathLst>
                <a:path w="297814" h="866139">
                  <a:moveTo>
                    <a:pt x="0" y="0"/>
                  </a:moveTo>
                  <a:lnTo>
                    <a:pt x="297484" y="23164"/>
                  </a:lnTo>
                  <a:lnTo>
                    <a:pt x="265785" y="390144"/>
                  </a:lnTo>
                  <a:lnTo>
                    <a:pt x="246278" y="658368"/>
                  </a:lnTo>
                  <a:lnTo>
                    <a:pt x="31699" y="652272"/>
                  </a:lnTo>
                  <a:lnTo>
                    <a:pt x="10972" y="865632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349904" y="1853106"/>
              <a:ext cx="1687830" cy="316230"/>
            </a:xfrm>
            <a:custGeom>
              <a:avLst/>
              <a:gdLst/>
              <a:ahLst/>
              <a:cxnLst/>
              <a:rect l="l" t="t" r="r" b="b"/>
              <a:pathLst>
                <a:path w="1687829" h="316230">
                  <a:moveTo>
                    <a:pt x="0" y="0"/>
                  </a:moveTo>
                  <a:lnTo>
                    <a:pt x="683971" y="68275"/>
                  </a:lnTo>
                  <a:lnTo>
                    <a:pt x="1534972" y="123139"/>
                  </a:lnTo>
                  <a:lnTo>
                    <a:pt x="1525219" y="302361"/>
                  </a:lnTo>
                  <a:lnTo>
                    <a:pt x="1687372" y="315772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131667" y="1751914"/>
              <a:ext cx="33020" cy="413384"/>
            </a:xfrm>
            <a:custGeom>
              <a:avLst/>
              <a:gdLst/>
              <a:ahLst/>
              <a:cxnLst/>
              <a:rect l="l" t="t" r="r" b="b"/>
              <a:pathLst>
                <a:path w="33019" h="413385">
                  <a:moveTo>
                    <a:pt x="32918" y="0"/>
                  </a:moveTo>
                  <a:lnTo>
                    <a:pt x="0" y="349910"/>
                  </a:lnTo>
                  <a:lnTo>
                    <a:pt x="0" y="413308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361584" y="2051836"/>
              <a:ext cx="195580" cy="12700"/>
            </a:xfrm>
            <a:custGeom>
              <a:avLst/>
              <a:gdLst/>
              <a:ahLst/>
              <a:cxnLst/>
              <a:rect l="l" t="t" r="r" b="b"/>
              <a:pathLst>
                <a:path w="195579" h="12700">
                  <a:moveTo>
                    <a:pt x="0" y="0"/>
                  </a:moveTo>
                  <a:lnTo>
                    <a:pt x="195072" y="12192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318205" y="1732407"/>
              <a:ext cx="1738630" cy="469900"/>
            </a:xfrm>
            <a:custGeom>
              <a:avLst/>
              <a:gdLst/>
              <a:ahLst/>
              <a:cxnLst/>
              <a:rect l="l" t="t" r="r" b="b"/>
              <a:pathLst>
                <a:path w="1738629" h="469900">
                  <a:moveTo>
                    <a:pt x="13411" y="0"/>
                  </a:moveTo>
                  <a:lnTo>
                    <a:pt x="0" y="142646"/>
                  </a:lnTo>
                  <a:lnTo>
                    <a:pt x="685190" y="207264"/>
                  </a:lnTo>
                  <a:lnTo>
                    <a:pt x="1393545" y="262128"/>
                  </a:lnTo>
                  <a:lnTo>
                    <a:pt x="1536191" y="270662"/>
                  </a:lnTo>
                  <a:lnTo>
                    <a:pt x="1525219" y="454761"/>
                  </a:lnTo>
                  <a:lnTo>
                    <a:pt x="1738579" y="469392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148736" y="1721433"/>
              <a:ext cx="40640" cy="468630"/>
            </a:xfrm>
            <a:custGeom>
              <a:avLst/>
              <a:gdLst/>
              <a:ahLst/>
              <a:cxnLst/>
              <a:rect l="l" t="t" r="r" b="b"/>
              <a:pathLst>
                <a:path w="40639" h="468630">
                  <a:moveTo>
                    <a:pt x="40233" y="0"/>
                  </a:moveTo>
                  <a:lnTo>
                    <a:pt x="13411" y="377952"/>
                  </a:lnTo>
                  <a:lnTo>
                    <a:pt x="0" y="468172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156051" y="8419719"/>
              <a:ext cx="45720" cy="645160"/>
            </a:xfrm>
            <a:custGeom>
              <a:avLst/>
              <a:gdLst/>
              <a:ahLst/>
              <a:cxnLst/>
              <a:rect l="l" t="t" r="r" b="b"/>
              <a:pathLst>
                <a:path w="45719" h="645159">
                  <a:moveTo>
                    <a:pt x="45110" y="0"/>
                  </a:moveTo>
                  <a:lnTo>
                    <a:pt x="0" y="644956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994349" y="8606255"/>
              <a:ext cx="1793875" cy="3810"/>
            </a:xfrm>
            <a:custGeom>
              <a:avLst/>
              <a:gdLst/>
              <a:ahLst/>
              <a:cxnLst/>
              <a:rect l="l" t="t" r="r" b="b"/>
              <a:pathLst>
                <a:path w="1793875" h="3809">
                  <a:moveTo>
                    <a:pt x="1793443" y="0"/>
                  </a:moveTo>
                  <a:lnTo>
                    <a:pt x="1021689" y="2438"/>
                  </a:lnTo>
                  <a:lnTo>
                    <a:pt x="497433" y="1219"/>
                  </a:lnTo>
                  <a:lnTo>
                    <a:pt x="0" y="365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231325" y="6615303"/>
              <a:ext cx="1104900" cy="1441450"/>
            </a:xfrm>
            <a:custGeom>
              <a:avLst/>
              <a:gdLst/>
              <a:ahLst/>
              <a:cxnLst/>
              <a:rect l="l" t="t" r="r" b="b"/>
              <a:pathLst>
                <a:path w="1104900" h="1441450">
                  <a:moveTo>
                    <a:pt x="1046073" y="1439875"/>
                  </a:moveTo>
                  <a:lnTo>
                    <a:pt x="1103376" y="1441094"/>
                  </a:lnTo>
                  <a:lnTo>
                    <a:pt x="1102156" y="697382"/>
                  </a:lnTo>
                  <a:lnTo>
                    <a:pt x="1104595" y="80467"/>
                  </a:lnTo>
                  <a:lnTo>
                    <a:pt x="579120" y="41452"/>
                  </a:lnTo>
                  <a:lnTo>
                    <a:pt x="17068" y="0"/>
                  </a:lnTo>
                  <a:lnTo>
                    <a:pt x="8534" y="716889"/>
                  </a:lnTo>
                  <a:lnTo>
                    <a:pt x="0" y="1430121"/>
                  </a:lnTo>
                  <a:lnTo>
                    <a:pt x="35356" y="143012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033363" y="7899119"/>
              <a:ext cx="458470" cy="707390"/>
            </a:xfrm>
            <a:custGeom>
              <a:avLst/>
              <a:gdLst/>
              <a:ahLst/>
              <a:cxnLst/>
              <a:rect l="l" t="t" r="r" b="b"/>
              <a:pathLst>
                <a:path w="458470" h="707390">
                  <a:moveTo>
                    <a:pt x="4876" y="707136"/>
                  </a:moveTo>
                  <a:lnTo>
                    <a:pt x="4876" y="551078"/>
                  </a:lnTo>
                  <a:lnTo>
                    <a:pt x="3657" y="315772"/>
                  </a:lnTo>
                  <a:lnTo>
                    <a:pt x="0" y="2438"/>
                  </a:lnTo>
                  <a:lnTo>
                    <a:pt x="440131" y="0"/>
                  </a:lnTo>
                  <a:lnTo>
                    <a:pt x="451104" y="481584"/>
                  </a:lnTo>
                  <a:lnTo>
                    <a:pt x="458419" y="705916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995568" y="8616009"/>
              <a:ext cx="1791335" cy="2540"/>
            </a:xfrm>
            <a:custGeom>
              <a:avLst/>
              <a:gdLst/>
              <a:ahLst/>
              <a:cxnLst/>
              <a:rect l="l" t="t" r="r" b="b"/>
              <a:pathLst>
                <a:path w="1791334" h="2540">
                  <a:moveTo>
                    <a:pt x="1791004" y="0"/>
                  </a:moveTo>
                  <a:lnTo>
                    <a:pt x="1020470" y="1219"/>
                  </a:lnTo>
                  <a:lnTo>
                    <a:pt x="496214" y="1219"/>
                  </a:lnTo>
                  <a:lnTo>
                    <a:pt x="0" y="2438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224010" y="6605548"/>
              <a:ext cx="1120775" cy="1461135"/>
            </a:xfrm>
            <a:custGeom>
              <a:avLst/>
              <a:gdLst/>
              <a:ahLst/>
              <a:cxnLst/>
              <a:rect l="l" t="t" r="r" b="b"/>
              <a:pathLst>
                <a:path w="1120775" h="1461134">
                  <a:moveTo>
                    <a:pt x="1119225" y="1460601"/>
                  </a:moveTo>
                  <a:lnTo>
                    <a:pt x="1120444" y="707136"/>
                  </a:lnTo>
                  <a:lnTo>
                    <a:pt x="1120444" y="80467"/>
                  </a:lnTo>
                  <a:lnTo>
                    <a:pt x="588873" y="41452"/>
                  </a:lnTo>
                  <a:lnTo>
                    <a:pt x="14630" y="0"/>
                  </a:lnTo>
                  <a:lnTo>
                    <a:pt x="7315" y="729081"/>
                  </a:lnTo>
                  <a:lnTo>
                    <a:pt x="0" y="1448409"/>
                  </a:lnTo>
                  <a:lnTo>
                    <a:pt x="1054608" y="1458163"/>
                  </a:lnTo>
                  <a:lnTo>
                    <a:pt x="1119225" y="1460601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869929" y="6733565"/>
              <a:ext cx="374650" cy="2005964"/>
            </a:xfrm>
            <a:custGeom>
              <a:avLst/>
              <a:gdLst/>
              <a:ahLst/>
              <a:cxnLst/>
              <a:rect l="l" t="t" r="r" b="b"/>
              <a:pathLst>
                <a:path w="374650" h="2005965">
                  <a:moveTo>
                    <a:pt x="0" y="2001926"/>
                  </a:moveTo>
                  <a:lnTo>
                    <a:pt x="64617" y="2005583"/>
                  </a:lnTo>
                  <a:lnTo>
                    <a:pt x="64617" y="1347215"/>
                  </a:lnTo>
                  <a:lnTo>
                    <a:pt x="68275" y="725423"/>
                  </a:lnTo>
                  <a:lnTo>
                    <a:pt x="68275" y="0"/>
                  </a:lnTo>
                  <a:lnTo>
                    <a:pt x="374294" y="24383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777270" y="6589700"/>
              <a:ext cx="381635" cy="28575"/>
            </a:xfrm>
            <a:custGeom>
              <a:avLst/>
              <a:gdLst/>
              <a:ahLst/>
              <a:cxnLst/>
              <a:rect l="l" t="t" r="r" b="b"/>
              <a:pathLst>
                <a:path w="381634" h="28575">
                  <a:moveTo>
                    <a:pt x="381609" y="28041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247174" y="6473875"/>
              <a:ext cx="1096645" cy="81915"/>
            </a:xfrm>
            <a:custGeom>
              <a:avLst/>
              <a:gdLst/>
              <a:ahLst/>
              <a:cxnLst/>
              <a:rect l="l" t="t" r="r" b="b"/>
              <a:pathLst>
                <a:path w="1096645" h="81915">
                  <a:moveTo>
                    <a:pt x="0" y="0"/>
                  </a:moveTo>
                  <a:lnTo>
                    <a:pt x="514502" y="37795"/>
                  </a:lnTo>
                  <a:lnTo>
                    <a:pt x="1096060" y="81686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251088" y="6400722"/>
              <a:ext cx="718185" cy="55244"/>
            </a:xfrm>
            <a:custGeom>
              <a:avLst/>
              <a:gdLst/>
              <a:ahLst/>
              <a:cxnLst/>
              <a:rect l="l" t="t" r="r" b="b"/>
              <a:pathLst>
                <a:path w="718184" h="55245">
                  <a:moveTo>
                    <a:pt x="0" y="0"/>
                  </a:moveTo>
                  <a:lnTo>
                    <a:pt x="330403" y="26822"/>
                  </a:lnTo>
                  <a:lnTo>
                    <a:pt x="591312" y="45110"/>
                  </a:lnTo>
                  <a:lnTo>
                    <a:pt x="718108" y="54864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066880" y="6507613"/>
              <a:ext cx="151130" cy="20955"/>
            </a:xfrm>
            <a:custGeom>
              <a:avLst/>
              <a:gdLst/>
              <a:ahLst/>
              <a:cxnLst/>
              <a:rect l="l" t="t" r="r" b="b"/>
              <a:pathLst>
                <a:path w="151129" h="20954">
                  <a:moveTo>
                    <a:pt x="0" y="0"/>
                  </a:moveTo>
                  <a:lnTo>
                    <a:pt x="37521" y="6481"/>
                  </a:lnTo>
                  <a:lnTo>
                    <a:pt x="75169" y="12114"/>
                  </a:lnTo>
                  <a:lnTo>
                    <a:pt x="112930" y="16896"/>
                  </a:lnTo>
                  <a:lnTo>
                    <a:pt x="150787" y="20827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318205" y="1876272"/>
              <a:ext cx="1506220" cy="306070"/>
            </a:xfrm>
            <a:custGeom>
              <a:avLst/>
              <a:gdLst/>
              <a:ahLst/>
              <a:cxnLst/>
              <a:rect l="l" t="t" r="r" b="b"/>
              <a:pathLst>
                <a:path w="1506220" h="306069">
                  <a:moveTo>
                    <a:pt x="1505712" y="306019"/>
                  </a:moveTo>
                  <a:lnTo>
                    <a:pt x="777849" y="246278"/>
                  </a:lnTo>
                  <a:lnTo>
                    <a:pt x="201168" y="202387"/>
                  </a:lnTo>
                  <a:lnTo>
                    <a:pt x="173126" y="84124"/>
                  </a:lnTo>
                  <a:lnTo>
                    <a:pt x="93878" y="35356"/>
                  </a:lnTo>
                  <a:lnTo>
                    <a:pt x="25603" y="13411"/>
                  </a:lnTo>
                  <a:lnTo>
                    <a:pt x="1219" y="10972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220669" y="2160345"/>
              <a:ext cx="2394585" cy="915669"/>
            </a:xfrm>
            <a:custGeom>
              <a:avLst/>
              <a:gdLst/>
              <a:ahLst/>
              <a:cxnLst/>
              <a:rect l="l" t="t" r="r" b="b"/>
              <a:pathLst>
                <a:path w="2394585" h="915669">
                  <a:moveTo>
                    <a:pt x="0" y="0"/>
                  </a:moveTo>
                  <a:lnTo>
                    <a:pt x="701040" y="58521"/>
                  </a:lnTo>
                  <a:lnTo>
                    <a:pt x="1339900" y="112166"/>
                  </a:lnTo>
                  <a:lnTo>
                    <a:pt x="2117750" y="174345"/>
                  </a:lnTo>
                  <a:lnTo>
                    <a:pt x="2166518" y="399897"/>
                  </a:lnTo>
                  <a:lnTo>
                    <a:pt x="2188464" y="596188"/>
                  </a:lnTo>
                  <a:lnTo>
                    <a:pt x="2238451" y="900988"/>
                  </a:lnTo>
                  <a:lnTo>
                    <a:pt x="2394508" y="915619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078729" y="2051836"/>
              <a:ext cx="283210" cy="168275"/>
            </a:xfrm>
            <a:custGeom>
              <a:avLst/>
              <a:gdLst/>
              <a:ahLst/>
              <a:cxnLst/>
              <a:rect l="l" t="t" r="r" b="b"/>
              <a:pathLst>
                <a:path w="283210" h="168275">
                  <a:moveTo>
                    <a:pt x="282854" y="0"/>
                  </a:moveTo>
                  <a:lnTo>
                    <a:pt x="271881" y="168249"/>
                  </a:lnTo>
                  <a:lnTo>
                    <a:pt x="0" y="1438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127241" y="7962519"/>
              <a:ext cx="6350" cy="645160"/>
            </a:xfrm>
            <a:custGeom>
              <a:avLst/>
              <a:gdLst/>
              <a:ahLst/>
              <a:cxnLst/>
              <a:rect l="l" t="t" r="r" b="b"/>
              <a:pathLst>
                <a:path w="6350" h="645159">
                  <a:moveTo>
                    <a:pt x="0" y="0"/>
                  </a:moveTo>
                  <a:lnTo>
                    <a:pt x="4876" y="452323"/>
                  </a:lnTo>
                  <a:lnTo>
                    <a:pt x="6096" y="644956"/>
                  </a:lnTo>
                </a:path>
              </a:pathLst>
            </a:custGeom>
            <a:ln w="3657">
              <a:solidFill>
                <a:srgbClr val="6D6D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189421" y="7962519"/>
              <a:ext cx="6350" cy="646430"/>
            </a:xfrm>
            <a:custGeom>
              <a:avLst/>
              <a:gdLst/>
              <a:ahLst/>
              <a:cxnLst/>
              <a:rect l="l" t="t" r="r" b="b"/>
              <a:pathLst>
                <a:path w="6350" h="646429">
                  <a:moveTo>
                    <a:pt x="6096" y="646175"/>
                  </a:moveTo>
                  <a:lnTo>
                    <a:pt x="6096" y="451103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6D6D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828086" y="1711680"/>
              <a:ext cx="336550" cy="40640"/>
            </a:xfrm>
            <a:custGeom>
              <a:avLst/>
              <a:gdLst/>
              <a:ahLst/>
              <a:cxnLst/>
              <a:rect l="l" t="t" r="r" b="b"/>
              <a:pathLst>
                <a:path w="336550" h="40639">
                  <a:moveTo>
                    <a:pt x="336499" y="40233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363315" y="1765324"/>
              <a:ext cx="2623820" cy="215900"/>
            </a:xfrm>
            <a:custGeom>
              <a:avLst/>
              <a:gdLst/>
              <a:ahLst/>
              <a:cxnLst/>
              <a:rect l="l" t="t" r="r" b="b"/>
              <a:pathLst>
                <a:path w="2623820" h="215900">
                  <a:moveTo>
                    <a:pt x="2623718" y="215798"/>
                  </a:moveTo>
                  <a:lnTo>
                    <a:pt x="1734921" y="137769"/>
                  </a:lnTo>
                  <a:lnTo>
                    <a:pt x="885139" y="68275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331616" y="1732407"/>
              <a:ext cx="2682240" cy="218440"/>
            </a:xfrm>
            <a:custGeom>
              <a:avLst/>
              <a:gdLst/>
              <a:ahLst/>
              <a:cxnLst/>
              <a:rect l="l" t="t" r="r" b="b"/>
              <a:pathLst>
                <a:path w="2682240" h="218439">
                  <a:moveTo>
                    <a:pt x="0" y="0"/>
                  </a:moveTo>
                  <a:lnTo>
                    <a:pt x="747369" y="59740"/>
                  </a:lnTo>
                  <a:lnTo>
                    <a:pt x="1555699" y="125577"/>
                  </a:lnTo>
                  <a:lnTo>
                    <a:pt x="2259177" y="182880"/>
                  </a:lnTo>
                  <a:lnTo>
                    <a:pt x="2682240" y="218236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830525" y="1688516"/>
              <a:ext cx="358775" cy="33020"/>
            </a:xfrm>
            <a:custGeom>
              <a:avLst/>
              <a:gdLst/>
              <a:ahLst/>
              <a:cxnLst/>
              <a:rect l="l" t="t" r="r" b="b"/>
              <a:pathLst>
                <a:path w="358775" h="33019">
                  <a:moveTo>
                    <a:pt x="0" y="0"/>
                  </a:moveTo>
                  <a:lnTo>
                    <a:pt x="358444" y="32918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396685" y="2007945"/>
              <a:ext cx="151765" cy="2244725"/>
            </a:xfrm>
            <a:custGeom>
              <a:avLst/>
              <a:gdLst/>
              <a:ahLst/>
              <a:cxnLst/>
              <a:rect l="l" t="t" r="r" b="b"/>
              <a:pathLst>
                <a:path w="151765" h="2244725">
                  <a:moveTo>
                    <a:pt x="151180" y="0"/>
                  </a:moveTo>
                  <a:lnTo>
                    <a:pt x="147523" y="74371"/>
                  </a:lnTo>
                  <a:lnTo>
                    <a:pt x="102412" y="713232"/>
                  </a:lnTo>
                  <a:lnTo>
                    <a:pt x="57302" y="1374038"/>
                  </a:lnTo>
                  <a:lnTo>
                    <a:pt x="48767" y="1516684"/>
                  </a:lnTo>
                  <a:lnTo>
                    <a:pt x="12191" y="2042160"/>
                  </a:lnTo>
                  <a:lnTo>
                    <a:pt x="3657" y="2188464"/>
                  </a:lnTo>
                  <a:lnTo>
                    <a:pt x="0" y="224454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784134" y="5810631"/>
              <a:ext cx="306070" cy="22225"/>
            </a:xfrm>
            <a:custGeom>
              <a:avLst/>
              <a:gdLst/>
              <a:ahLst/>
              <a:cxnLst/>
              <a:rect l="l" t="t" r="r" b="b"/>
              <a:pathLst>
                <a:path w="306070" h="22225">
                  <a:moveTo>
                    <a:pt x="306019" y="219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933388" y="1950642"/>
              <a:ext cx="224790" cy="1019810"/>
            </a:xfrm>
            <a:custGeom>
              <a:avLst/>
              <a:gdLst/>
              <a:ahLst/>
              <a:cxnLst/>
              <a:rect l="l" t="t" r="r" b="b"/>
              <a:pathLst>
                <a:path w="224789" h="1019810">
                  <a:moveTo>
                    <a:pt x="0" y="1007059"/>
                  </a:moveTo>
                  <a:lnTo>
                    <a:pt x="113385" y="1018032"/>
                  </a:lnTo>
                  <a:lnTo>
                    <a:pt x="152400" y="1019251"/>
                  </a:lnTo>
                  <a:lnTo>
                    <a:pt x="171907" y="744931"/>
                  </a:lnTo>
                  <a:lnTo>
                    <a:pt x="215798" y="42672"/>
                  </a:lnTo>
                  <a:lnTo>
                    <a:pt x="224332" y="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832195" y="3097909"/>
              <a:ext cx="247650" cy="1151255"/>
            </a:xfrm>
            <a:custGeom>
              <a:avLst/>
              <a:gdLst/>
              <a:ahLst/>
              <a:cxnLst/>
              <a:rect l="l" t="t" r="r" b="b"/>
              <a:pathLst>
                <a:path w="247650" h="1151254">
                  <a:moveTo>
                    <a:pt x="164591" y="1150924"/>
                  </a:moveTo>
                  <a:lnTo>
                    <a:pt x="182879" y="921715"/>
                  </a:lnTo>
                  <a:lnTo>
                    <a:pt x="227990" y="242620"/>
                  </a:lnTo>
                  <a:lnTo>
                    <a:pt x="247497" y="49987"/>
                  </a:lnTo>
                  <a:lnTo>
                    <a:pt x="220675" y="10972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134557" y="1976245"/>
              <a:ext cx="396240" cy="2272665"/>
            </a:xfrm>
            <a:custGeom>
              <a:avLst/>
              <a:gdLst/>
              <a:ahLst/>
              <a:cxnLst/>
              <a:rect l="l" t="t" r="r" b="b"/>
              <a:pathLst>
                <a:path w="396240" h="2272665">
                  <a:moveTo>
                    <a:pt x="396239" y="256031"/>
                  </a:moveTo>
                  <a:lnTo>
                    <a:pt x="304799" y="247497"/>
                  </a:lnTo>
                  <a:lnTo>
                    <a:pt x="316991" y="10972"/>
                  </a:lnTo>
                  <a:lnTo>
                    <a:pt x="195071" y="0"/>
                  </a:lnTo>
                  <a:lnTo>
                    <a:pt x="146303" y="29260"/>
                  </a:lnTo>
                  <a:lnTo>
                    <a:pt x="102412" y="726643"/>
                  </a:lnTo>
                  <a:lnTo>
                    <a:pt x="58521" y="1383791"/>
                  </a:lnTo>
                  <a:lnTo>
                    <a:pt x="12191" y="2055571"/>
                  </a:lnTo>
                  <a:lnTo>
                    <a:pt x="0" y="2272588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287664" y="5852083"/>
              <a:ext cx="691515" cy="603885"/>
            </a:xfrm>
            <a:custGeom>
              <a:avLst/>
              <a:gdLst/>
              <a:ahLst/>
              <a:cxnLst/>
              <a:rect l="l" t="t" r="r" b="b"/>
              <a:pathLst>
                <a:path w="691515" h="603885">
                  <a:moveTo>
                    <a:pt x="681532" y="603503"/>
                  </a:moveTo>
                  <a:lnTo>
                    <a:pt x="691286" y="364540"/>
                  </a:lnTo>
                  <a:lnTo>
                    <a:pt x="621791" y="332841"/>
                  </a:lnTo>
                  <a:lnTo>
                    <a:pt x="477926" y="327964"/>
                  </a:lnTo>
                  <a:lnTo>
                    <a:pt x="0" y="286511"/>
                  </a:lnTo>
                  <a:lnTo>
                    <a:pt x="18287" y="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247174" y="6204433"/>
              <a:ext cx="1096645" cy="351155"/>
            </a:xfrm>
            <a:custGeom>
              <a:avLst/>
              <a:gdLst/>
              <a:ahLst/>
              <a:cxnLst/>
              <a:rect l="l" t="t" r="r" b="b"/>
              <a:pathLst>
                <a:path w="1096645" h="351154">
                  <a:moveTo>
                    <a:pt x="1096060" y="351129"/>
                  </a:moveTo>
                  <a:lnTo>
                    <a:pt x="1094841" y="99974"/>
                  </a:lnTo>
                  <a:lnTo>
                    <a:pt x="568147" y="59740"/>
                  </a:lnTo>
                  <a:lnTo>
                    <a:pt x="79247" y="0"/>
                  </a:lnTo>
                  <a:lnTo>
                    <a:pt x="4876" y="14630"/>
                  </a:lnTo>
                  <a:lnTo>
                    <a:pt x="0" y="269443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777270" y="6334885"/>
              <a:ext cx="840105" cy="255270"/>
            </a:xfrm>
            <a:custGeom>
              <a:avLst/>
              <a:gdLst/>
              <a:ahLst/>
              <a:cxnLst/>
              <a:rect l="l" t="t" r="r" b="b"/>
              <a:pathLst>
                <a:path w="840104" h="255270">
                  <a:moveTo>
                    <a:pt x="840028" y="60960"/>
                  </a:moveTo>
                  <a:lnTo>
                    <a:pt x="474268" y="37795"/>
                  </a:lnTo>
                  <a:lnTo>
                    <a:pt x="86563" y="0"/>
                  </a:lnTo>
                  <a:lnTo>
                    <a:pt x="3657" y="2438"/>
                  </a:lnTo>
                  <a:lnTo>
                    <a:pt x="0" y="254812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553961" y="1931136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4">
                  <a:moveTo>
                    <a:pt x="0" y="0"/>
                  </a:moveTo>
                  <a:lnTo>
                    <a:pt x="0" y="2926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860237" y="4393919"/>
              <a:ext cx="519430" cy="12700"/>
            </a:xfrm>
            <a:custGeom>
              <a:avLst/>
              <a:gdLst/>
              <a:ahLst/>
              <a:cxnLst/>
              <a:rect l="l" t="t" r="r" b="b"/>
              <a:pathLst>
                <a:path w="519429" h="12700">
                  <a:moveTo>
                    <a:pt x="0" y="12191"/>
                  </a:moveTo>
                  <a:lnTo>
                    <a:pt x="134112" y="12191"/>
                  </a:lnTo>
                  <a:lnTo>
                    <a:pt x="134112" y="0"/>
                  </a:lnTo>
                  <a:lnTo>
                    <a:pt x="276758" y="0"/>
                  </a:lnTo>
                  <a:lnTo>
                    <a:pt x="276758" y="12191"/>
                  </a:lnTo>
                  <a:lnTo>
                    <a:pt x="519379" y="12191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860237" y="4253712"/>
              <a:ext cx="520700" cy="13970"/>
            </a:xfrm>
            <a:custGeom>
              <a:avLst/>
              <a:gdLst/>
              <a:ahLst/>
              <a:cxnLst/>
              <a:rect l="l" t="t" r="r" b="b"/>
              <a:pathLst>
                <a:path w="520700" h="13970">
                  <a:moveTo>
                    <a:pt x="520598" y="0"/>
                  </a:moveTo>
                  <a:lnTo>
                    <a:pt x="276758" y="1219"/>
                  </a:lnTo>
                  <a:lnTo>
                    <a:pt x="276758" y="13411"/>
                  </a:lnTo>
                  <a:lnTo>
                    <a:pt x="134112" y="13411"/>
                  </a:lnTo>
                  <a:lnTo>
                    <a:pt x="135331" y="1219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396685" y="4258588"/>
              <a:ext cx="260985" cy="144145"/>
            </a:xfrm>
            <a:custGeom>
              <a:avLst/>
              <a:gdLst/>
              <a:ahLst/>
              <a:cxnLst/>
              <a:rect l="l" t="t" r="r" b="b"/>
              <a:pathLst>
                <a:path w="260984" h="144145">
                  <a:moveTo>
                    <a:pt x="260908" y="143865"/>
                  </a:moveTo>
                  <a:lnTo>
                    <a:pt x="0" y="142646"/>
                  </a:lnTo>
                  <a:lnTo>
                    <a:pt x="1219" y="0"/>
                  </a:lnTo>
                  <a:lnTo>
                    <a:pt x="260908" y="1219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404000" y="1931136"/>
              <a:ext cx="160020" cy="2322830"/>
            </a:xfrm>
            <a:custGeom>
              <a:avLst/>
              <a:gdLst/>
              <a:ahLst/>
              <a:cxnLst/>
              <a:rect l="l" t="t" r="r" b="b"/>
              <a:pathLst>
                <a:path w="160020" h="2322829">
                  <a:moveTo>
                    <a:pt x="159715" y="0"/>
                  </a:moveTo>
                  <a:lnTo>
                    <a:pt x="158496" y="35356"/>
                  </a:lnTo>
                  <a:lnTo>
                    <a:pt x="153619" y="75590"/>
                  </a:lnTo>
                  <a:lnTo>
                    <a:pt x="148742" y="151180"/>
                  </a:lnTo>
                  <a:lnTo>
                    <a:pt x="104851" y="791260"/>
                  </a:lnTo>
                  <a:lnTo>
                    <a:pt x="59740" y="1449628"/>
                  </a:lnTo>
                  <a:lnTo>
                    <a:pt x="51206" y="1592275"/>
                  </a:lnTo>
                  <a:lnTo>
                    <a:pt x="15849" y="2118969"/>
                  </a:lnTo>
                  <a:lnTo>
                    <a:pt x="4876" y="2266492"/>
                  </a:lnTo>
                  <a:lnTo>
                    <a:pt x="0" y="23225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784134" y="5802096"/>
              <a:ext cx="307340" cy="22225"/>
            </a:xfrm>
            <a:custGeom>
              <a:avLst/>
              <a:gdLst/>
              <a:ahLst/>
              <a:cxnLst/>
              <a:rect l="l" t="t" r="r" b="b"/>
              <a:pathLst>
                <a:path w="307340" h="22225">
                  <a:moveTo>
                    <a:pt x="307238" y="219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152077" y="5635065"/>
              <a:ext cx="8890" cy="278130"/>
            </a:xfrm>
            <a:custGeom>
              <a:avLst/>
              <a:gdLst/>
              <a:ahLst/>
              <a:cxnLst/>
              <a:rect l="l" t="t" r="r" b="b"/>
              <a:pathLst>
                <a:path w="8890" h="278129">
                  <a:moveTo>
                    <a:pt x="8534" y="0"/>
                  </a:moveTo>
                  <a:lnTo>
                    <a:pt x="0" y="27797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325204" y="5650916"/>
              <a:ext cx="7620" cy="276860"/>
            </a:xfrm>
            <a:custGeom>
              <a:avLst/>
              <a:gdLst/>
              <a:ahLst/>
              <a:cxnLst/>
              <a:rect l="l" t="t" r="r" b="b"/>
              <a:pathLst>
                <a:path w="7620" h="276860">
                  <a:moveTo>
                    <a:pt x="0" y="276758"/>
                  </a:moveTo>
                  <a:lnTo>
                    <a:pt x="731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0587075" y="5770397"/>
              <a:ext cx="8890" cy="251460"/>
            </a:xfrm>
            <a:custGeom>
              <a:avLst/>
              <a:gdLst/>
              <a:ahLst/>
              <a:cxnLst/>
              <a:rect l="l" t="t" r="r" b="b"/>
              <a:pathLst>
                <a:path w="8890" h="251460">
                  <a:moveTo>
                    <a:pt x="8534" y="0"/>
                  </a:moveTo>
                  <a:lnTo>
                    <a:pt x="0" y="2511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0752886" y="5786246"/>
              <a:ext cx="1177925" cy="335280"/>
            </a:xfrm>
            <a:custGeom>
              <a:avLst/>
              <a:gdLst/>
              <a:ahLst/>
              <a:cxnLst/>
              <a:rect l="l" t="t" r="r" b="b"/>
              <a:pathLst>
                <a:path w="1177925" h="335279">
                  <a:moveTo>
                    <a:pt x="9753" y="0"/>
                  </a:moveTo>
                  <a:lnTo>
                    <a:pt x="0" y="248716"/>
                  </a:lnTo>
                  <a:lnTo>
                    <a:pt x="813206" y="312115"/>
                  </a:lnTo>
                  <a:lnTo>
                    <a:pt x="1177747" y="33528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2143994" y="6138595"/>
              <a:ext cx="334645" cy="189230"/>
            </a:xfrm>
            <a:custGeom>
              <a:avLst/>
              <a:gdLst/>
              <a:ahLst/>
              <a:cxnLst/>
              <a:rect l="l" t="t" r="r" b="b"/>
              <a:pathLst>
                <a:path w="334645" h="189229">
                  <a:moveTo>
                    <a:pt x="0" y="0"/>
                  </a:moveTo>
                  <a:lnTo>
                    <a:pt x="221894" y="17068"/>
                  </a:lnTo>
                  <a:lnTo>
                    <a:pt x="334060" y="1889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1617299" y="6117868"/>
              <a:ext cx="195580" cy="278130"/>
            </a:xfrm>
            <a:custGeom>
              <a:avLst/>
              <a:gdLst/>
              <a:ahLst/>
              <a:cxnLst/>
              <a:rect l="l" t="t" r="r" b="b"/>
              <a:pathLst>
                <a:path w="195579" h="278129">
                  <a:moveTo>
                    <a:pt x="195072" y="0"/>
                  </a:moveTo>
                  <a:lnTo>
                    <a:pt x="0" y="277977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2217146" y="5924016"/>
              <a:ext cx="147955" cy="219710"/>
            </a:xfrm>
            <a:custGeom>
              <a:avLst/>
              <a:gdLst/>
              <a:ahLst/>
              <a:cxnLst/>
              <a:rect l="l" t="t" r="r" b="b"/>
              <a:pathLst>
                <a:path w="147954" h="219710">
                  <a:moveTo>
                    <a:pt x="147523" y="219456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9144763" y="5633846"/>
              <a:ext cx="8890" cy="271145"/>
            </a:xfrm>
            <a:custGeom>
              <a:avLst/>
              <a:gdLst/>
              <a:ahLst/>
              <a:cxnLst/>
              <a:rect l="l" t="t" r="r" b="b"/>
              <a:pathLst>
                <a:path w="8890" h="271145">
                  <a:moveTo>
                    <a:pt x="8534" y="0"/>
                  </a:moveTo>
                  <a:lnTo>
                    <a:pt x="0" y="27066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9332519" y="5652135"/>
              <a:ext cx="8890" cy="267335"/>
            </a:xfrm>
            <a:custGeom>
              <a:avLst/>
              <a:gdLst/>
              <a:ahLst/>
              <a:cxnLst/>
              <a:rect l="l" t="t" r="r" b="b"/>
              <a:pathLst>
                <a:path w="8890" h="267335">
                  <a:moveTo>
                    <a:pt x="0" y="267004"/>
                  </a:moveTo>
                  <a:lnTo>
                    <a:pt x="853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2143994" y="6130061"/>
              <a:ext cx="340360" cy="190500"/>
            </a:xfrm>
            <a:custGeom>
              <a:avLst/>
              <a:gdLst/>
              <a:ahLst/>
              <a:cxnLst/>
              <a:rect l="l" t="t" r="r" b="b"/>
              <a:pathLst>
                <a:path w="340359" h="190500">
                  <a:moveTo>
                    <a:pt x="0" y="0"/>
                  </a:moveTo>
                  <a:lnTo>
                    <a:pt x="224332" y="17068"/>
                  </a:lnTo>
                  <a:lnTo>
                    <a:pt x="340156" y="19019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568397" y="5826479"/>
              <a:ext cx="64769" cy="60325"/>
            </a:xfrm>
            <a:custGeom>
              <a:avLst/>
              <a:gdLst/>
              <a:ahLst/>
              <a:cxnLst/>
              <a:rect l="l" t="t" r="r" b="b"/>
              <a:pathLst>
                <a:path w="64769" h="60325">
                  <a:moveTo>
                    <a:pt x="64617" y="59740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853689" y="6128841"/>
              <a:ext cx="53975" cy="47625"/>
            </a:xfrm>
            <a:custGeom>
              <a:avLst/>
              <a:gdLst/>
              <a:ahLst/>
              <a:cxnLst/>
              <a:rect l="l" t="t" r="r" b="b"/>
              <a:pathLst>
                <a:path w="53975" h="47625">
                  <a:moveTo>
                    <a:pt x="53644" y="47548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070707" y="6256857"/>
              <a:ext cx="291465" cy="247650"/>
            </a:xfrm>
            <a:custGeom>
              <a:avLst/>
              <a:gdLst/>
              <a:ahLst/>
              <a:cxnLst/>
              <a:rect l="l" t="t" r="r" b="b"/>
              <a:pathLst>
                <a:path w="291464" h="247650">
                  <a:moveTo>
                    <a:pt x="291388" y="247497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092909" y="5429020"/>
              <a:ext cx="48895" cy="41910"/>
            </a:xfrm>
            <a:custGeom>
              <a:avLst/>
              <a:gdLst/>
              <a:ahLst/>
              <a:cxnLst/>
              <a:rect l="l" t="t" r="r" b="b"/>
              <a:pathLst>
                <a:path w="48894" h="41910">
                  <a:moveTo>
                    <a:pt x="0" y="0"/>
                  </a:moveTo>
                  <a:lnTo>
                    <a:pt x="48768" y="41452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027072" y="5427801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0" y="0"/>
                  </a:moveTo>
                  <a:lnTo>
                    <a:pt x="12192" y="13411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812237" y="2161565"/>
              <a:ext cx="334645" cy="28575"/>
            </a:xfrm>
            <a:custGeom>
              <a:avLst/>
              <a:gdLst/>
              <a:ahLst/>
              <a:cxnLst/>
              <a:rect l="l" t="t" r="r" b="b"/>
              <a:pathLst>
                <a:path w="334644" h="28575">
                  <a:moveTo>
                    <a:pt x="0" y="0"/>
                  </a:moveTo>
                  <a:lnTo>
                    <a:pt x="334060" y="28041"/>
                  </a:lnTo>
                </a:path>
              </a:pathLst>
            </a:custGeom>
            <a:ln w="97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897837" y="4701159"/>
              <a:ext cx="92710" cy="351155"/>
            </a:xfrm>
            <a:custGeom>
              <a:avLst/>
              <a:gdLst/>
              <a:ahLst/>
              <a:cxnLst/>
              <a:rect l="l" t="t" r="r" b="b"/>
              <a:pathLst>
                <a:path w="92710" h="351154">
                  <a:moveTo>
                    <a:pt x="92659" y="0"/>
                  </a:moveTo>
                  <a:lnTo>
                    <a:pt x="0" y="351129"/>
                  </a:lnTo>
                </a:path>
              </a:pathLst>
            </a:custGeom>
            <a:ln w="4876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558643" y="2164002"/>
              <a:ext cx="150495" cy="508634"/>
            </a:xfrm>
            <a:custGeom>
              <a:avLst/>
              <a:gdLst/>
              <a:ahLst/>
              <a:cxnLst/>
              <a:rect l="l" t="t" r="r" b="b"/>
              <a:pathLst>
                <a:path w="150494" h="508635">
                  <a:moveTo>
                    <a:pt x="0" y="508406"/>
                  </a:moveTo>
                  <a:lnTo>
                    <a:pt x="149961" y="0"/>
                  </a:lnTo>
                </a:path>
              </a:pathLst>
            </a:custGeom>
            <a:ln w="4876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2213609" y="3235680"/>
              <a:ext cx="186690" cy="666115"/>
            </a:xfrm>
            <a:custGeom>
              <a:avLst/>
              <a:gdLst/>
              <a:ahLst/>
              <a:cxnLst/>
              <a:rect l="l" t="t" r="r" b="b"/>
              <a:pathLst>
                <a:path w="186689" h="666114">
                  <a:moveTo>
                    <a:pt x="0" y="665683"/>
                  </a:moveTo>
                  <a:lnTo>
                    <a:pt x="40233" y="531571"/>
                  </a:lnTo>
                  <a:lnTo>
                    <a:pt x="186537" y="0"/>
                  </a:lnTo>
                </a:path>
              </a:pathLst>
            </a:custGeom>
            <a:ln w="4876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385712" y="4407330"/>
              <a:ext cx="6350" cy="92710"/>
            </a:xfrm>
            <a:custGeom>
              <a:avLst/>
              <a:gdLst/>
              <a:ahLst/>
              <a:cxnLst/>
              <a:rect l="l" t="t" r="r" b="b"/>
              <a:pathLst>
                <a:path w="6350" h="92710">
                  <a:moveTo>
                    <a:pt x="0" y="92659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173571" y="4742610"/>
              <a:ext cx="92710" cy="198120"/>
            </a:xfrm>
            <a:custGeom>
              <a:avLst/>
              <a:gdLst/>
              <a:ahLst/>
              <a:cxnLst/>
              <a:rect l="l" t="t" r="r" b="b"/>
              <a:pathLst>
                <a:path w="92710" h="198120">
                  <a:moveTo>
                    <a:pt x="0" y="0"/>
                  </a:moveTo>
                  <a:lnTo>
                    <a:pt x="92659" y="19751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377177" y="4406111"/>
              <a:ext cx="6350" cy="93980"/>
            </a:xfrm>
            <a:custGeom>
              <a:avLst/>
              <a:gdLst/>
              <a:ahLst/>
              <a:cxnLst/>
              <a:rect l="l" t="t" r="r" b="b"/>
              <a:pathLst>
                <a:path w="6350" h="93979">
                  <a:moveTo>
                    <a:pt x="0" y="93878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993129" y="4418303"/>
              <a:ext cx="7620" cy="194310"/>
            </a:xfrm>
            <a:custGeom>
              <a:avLst/>
              <a:gdLst/>
              <a:ahLst/>
              <a:cxnLst/>
              <a:rect l="l" t="t" r="r" b="b"/>
              <a:pathLst>
                <a:path w="7620" h="194310">
                  <a:moveTo>
                    <a:pt x="7315" y="193852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386100" y="4501348"/>
              <a:ext cx="70485" cy="311785"/>
            </a:xfrm>
            <a:custGeom>
              <a:avLst/>
              <a:gdLst/>
              <a:ahLst/>
              <a:cxnLst/>
              <a:rect l="l" t="t" r="r" b="b"/>
              <a:pathLst>
                <a:path w="70485" h="311785">
                  <a:moveTo>
                    <a:pt x="0" y="0"/>
                  </a:moveTo>
                  <a:lnTo>
                    <a:pt x="2648" y="53568"/>
                  </a:lnTo>
                  <a:lnTo>
                    <a:pt x="8966" y="106707"/>
                  </a:lnTo>
                  <a:lnTo>
                    <a:pt x="18911" y="159231"/>
                  </a:lnTo>
                  <a:lnTo>
                    <a:pt x="32444" y="210953"/>
                  </a:lnTo>
                  <a:lnTo>
                    <a:pt x="49522" y="261689"/>
                  </a:lnTo>
                  <a:lnTo>
                    <a:pt x="70104" y="31125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133518" y="4583069"/>
              <a:ext cx="40640" cy="160020"/>
            </a:xfrm>
            <a:custGeom>
              <a:avLst/>
              <a:gdLst/>
              <a:ahLst/>
              <a:cxnLst/>
              <a:rect l="l" t="t" r="r" b="b"/>
              <a:pathLst>
                <a:path w="40639" h="160020">
                  <a:moveTo>
                    <a:pt x="0" y="0"/>
                  </a:moveTo>
                  <a:lnTo>
                    <a:pt x="3865" y="41328"/>
                  </a:lnTo>
                  <a:lnTo>
                    <a:pt x="11920" y="81927"/>
                  </a:lnTo>
                  <a:lnTo>
                    <a:pt x="24083" y="121479"/>
                  </a:lnTo>
                  <a:lnTo>
                    <a:pt x="40271" y="159664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377254" y="4499456"/>
              <a:ext cx="71755" cy="316865"/>
            </a:xfrm>
            <a:custGeom>
              <a:avLst/>
              <a:gdLst/>
              <a:ahLst/>
              <a:cxnLst/>
              <a:rect l="l" t="t" r="r" b="b"/>
              <a:pathLst>
                <a:path w="71754" h="316864">
                  <a:moveTo>
                    <a:pt x="0" y="0"/>
                  </a:moveTo>
                  <a:lnTo>
                    <a:pt x="2171" y="54546"/>
                  </a:lnTo>
                  <a:lnTo>
                    <a:pt x="8284" y="108659"/>
                  </a:lnTo>
                  <a:lnTo>
                    <a:pt x="18292" y="162129"/>
                  </a:lnTo>
                  <a:lnTo>
                    <a:pt x="32147" y="214745"/>
                  </a:lnTo>
                  <a:lnTo>
                    <a:pt x="49802" y="266296"/>
                  </a:lnTo>
                  <a:lnTo>
                    <a:pt x="71208" y="316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355135" y="5380971"/>
              <a:ext cx="96520" cy="156845"/>
            </a:xfrm>
            <a:custGeom>
              <a:avLst/>
              <a:gdLst/>
              <a:ahLst/>
              <a:cxnLst/>
              <a:rect l="l" t="t" r="r" b="b"/>
              <a:pathLst>
                <a:path w="96520" h="156845">
                  <a:moveTo>
                    <a:pt x="0" y="0"/>
                  </a:moveTo>
                  <a:lnTo>
                    <a:pt x="22390" y="40147"/>
                  </a:lnTo>
                  <a:lnTo>
                    <a:pt x="45886" y="79667"/>
                  </a:lnTo>
                  <a:lnTo>
                    <a:pt x="70471" y="118529"/>
                  </a:lnTo>
                  <a:lnTo>
                    <a:pt x="96126" y="156705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000101" y="4612957"/>
              <a:ext cx="74295" cy="239395"/>
            </a:xfrm>
            <a:custGeom>
              <a:avLst/>
              <a:gdLst/>
              <a:ahLst/>
              <a:cxnLst/>
              <a:rect l="l" t="t" r="r" b="b"/>
              <a:pathLst>
                <a:path w="74295" h="239395">
                  <a:moveTo>
                    <a:pt x="0" y="0"/>
                  </a:moveTo>
                  <a:lnTo>
                    <a:pt x="9136" y="49439"/>
                  </a:lnTo>
                  <a:lnTo>
                    <a:pt x="21142" y="98188"/>
                  </a:lnTo>
                  <a:lnTo>
                    <a:pt x="35980" y="146124"/>
                  </a:lnTo>
                  <a:lnTo>
                    <a:pt x="53613" y="193124"/>
                  </a:lnTo>
                  <a:lnTo>
                    <a:pt x="74002" y="239064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456426" y="4812106"/>
              <a:ext cx="161290" cy="245110"/>
            </a:xfrm>
            <a:custGeom>
              <a:avLst/>
              <a:gdLst/>
              <a:ahLst/>
              <a:cxnLst/>
              <a:rect l="l" t="t" r="r" b="b"/>
              <a:pathLst>
                <a:path w="161290" h="245110">
                  <a:moveTo>
                    <a:pt x="160934" y="2450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133338" y="4407332"/>
              <a:ext cx="2540" cy="175895"/>
            </a:xfrm>
            <a:custGeom>
              <a:avLst/>
              <a:gdLst/>
              <a:ahLst/>
              <a:cxnLst/>
              <a:rect l="l" t="t" r="r" b="b"/>
              <a:pathLst>
                <a:path w="2539" h="175895">
                  <a:moveTo>
                    <a:pt x="2438" y="0"/>
                  </a:moveTo>
                  <a:lnTo>
                    <a:pt x="0" y="175564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447891" y="4815763"/>
              <a:ext cx="162560" cy="247650"/>
            </a:xfrm>
            <a:custGeom>
              <a:avLst/>
              <a:gdLst/>
              <a:ahLst/>
              <a:cxnLst/>
              <a:rect l="l" t="t" r="r" b="b"/>
              <a:pathLst>
                <a:path w="162559" h="247650">
                  <a:moveTo>
                    <a:pt x="162153" y="24749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074816" y="4851120"/>
              <a:ext cx="280670" cy="529590"/>
            </a:xfrm>
            <a:custGeom>
              <a:avLst/>
              <a:gdLst/>
              <a:ahLst/>
              <a:cxnLst/>
              <a:rect l="l" t="t" r="r" b="b"/>
              <a:pathLst>
                <a:path w="280670" h="529589">
                  <a:moveTo>
                    <a:pt x="0" y="0"/>
                  </a:moveTo>
                  <a:lnTo>
                    <a:pt x="86563" y="164592"/>
                  </a:lnTo>
                  <a:lnTo>
                    <a:pt x="114604" y="218236"/>
                  </a:lnTo>
                  <a:lnTo>
                    <a:pt x="202387" y="387705"/>
                  </a:lnTo>
                  <a:lnTo>
                    <a:pt x="280416" y="529132"/>
                  </a:lnTo>
                </a:path>
              </a:pathLst>
            </a:custGeom>
            <a:ln w="3657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712006" y="8948852"/>
              <a:ext cx="2540" cy="447675"/>
            </a:xfrm>
            <a:custGeom>
              <a:avLst/>
              <a:gdLst/>
              <a:ahLst/>
              <a:cxnLst/>
              <a:rect l="l" t="t" r="r" b="b"/>
              <a:pathLst>
                <a:path w="2539" h="447675">
                  <a:moveTo>
                    <a:pt x="0" y="447446"/>
                  </a:moveTo>
                  <a:lnTo>
                    <a:pt x="243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713226" y="8863507"/>
              <a:ext cx="87630" cy="86995"/>
            </a:xfrm>
            <a:custGeom>
              <a:avLst/>
              <a:gdLst/>
              <a:ahLst/>
              <a:cxnLst/>
              <a:rect l="l" t="t" r="r" b="b"/>
              <a:pathLst>
                <a:path w="87629" h="86995">
                  <a:moveTo>
                    <a:pt x="87172" y="0"/>
                  </a:moveTo>
                  <a:lnTo>
                    <a:pt x="53358" y="6801"/>
                  </a:lnTo>
                  <a:lnTo>
                    <a:pt x="25703" y="25361"/>
                  </a:lnTo>
                  <a:lnTo>
                    <a:pt x="6989" y="52913"/>
                  </a:lnTo>
                  <a:lnTo>
                    <a:pt x="0" y="866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801008" y="8862288"/>
              <a:ext cx="1763395" cy="0"/>
            </a:xfrm>
            <a:custGeom>
              <a:avLst/>
              <a:gdLst/>
              <a:ahLst/>
              <a:cxnLst/>
              <a:rect l="l" t="t" r="r" b="b"/>
              <a:pathLst>
                <a:path w="1763395">
                  <a:moveTo>
                    <a:pt x="0" y="0"/>
                  </a:moveTo>
                  <a:lnTo>
                    <a:pt x="176296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563264" y="8953728"/>
              <a:ext cx="0" cy="442595"/>
            </a:xfrm>
            <a:custGeom>
              <a:avLst/>
              <a:gdLst/>
              <a:ahLst/>
              <a:cxnLst/>
              <a:rect l="l" t="t" r="r" b="b"/>
              <a:pathLst>
                <a:path h="442595">
                  <a:moveTo>
                    <a:pt x="0" y="4425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1435" y="8710498"/>
              <a:ext cx="244449" cy="244335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3805885" y="8711107"/>
              <a:ext cx="1758314" cy="0"/>
            </a:xfrm>
            <a:custGeom>
              <a:avLst/>
              <a:gdLst/>
              <a:ahLst/>
              <a:cxnLst/>
              <a:rect l="l" t="t" r="r" b="b"/>
              <a:pathLst>
                <a:path w="1758314">
                  <a:moveTo>
                    <a:pt x="0" y="0"/>
                  </a:moveTo>
                  <a:lnTo>
                    <a:pt x="175808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710787" y="8948850"/>
              <a:ext cx="3810" cy="670560"/>
            </a:xfrm>
            <a:custGeom>
              <a:avLst/>
              <a:gdLst/>
              <a:ahLst/>
              <a:cxnLst/>
              <a:rect l="l" t="t" r="r" b="b"/>
              <a:pathLst>
                <a:path w="3810" h="670559">
                  <a:moveTo>
                    <a:pt x="0" y="670560"/>
                  </a:moveTo>
                  <a:lnTo>
                    <a:pt x="36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713226" y="8863507"/>
              <a:ext cx="87630" cy="86995"/>
            </a:xfrm>
            <a:custGeom>
              <a:avLst/>
              <a:gdLst/>
              <a:ahLst/>
              <a:cxnLst/>
              <a:rect l="l" t="t" r="r" b="b"/>
              <a:pathLst>
                <a:path w="87629" h="86995">
                  <a:moveTo>
                    <a:pt x="87172" y="0"/>
                  </a:moveTo>
                  <a:lnTo>
                    <a:pt x="53358" y="6801"/>
                  </a:lnTo>
                  <a:lnTo>
                    <a:pt x="25703" y="25361"/>
                  </a:lnTo>
                  <a:lnTo>
                    <a:pt x="6989" y="52913"/>
                  </a:lnTo>
                  <a:lnTo>
                    <a:pt x="0" y="866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801008" y="8862288"/>
              <a:ext cx="1763395" cy="0"/>
            </a:xfrm>
            <a:custGeom>
              <a:avLst/>
              <a:gdLst/>
              <a:ahLst/>
              <a:cxnLst/>
              <a:rect l="l" t="t" r="r" b="b"/>
              <a:pathLst>
                <a:path w="1763395">
                  <a:moveTo>
                    <a:pt x="0" y="0"/>
                  </a:moveTo>
                  <a:lnTo>
                    <a:pt x="176296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563264" y="8953727"/>
              <a:ext cx="0" cy="666115"/>
            </a:xfrm>
            <a:custGeom>
              <a:avLst/>
              <a:gdLst/>
              <a:ahLst/>
              <a:cxnLst/>
              <a:rect l="l" t="t" r="r" b="b"/>
              <a:pathLst>
                <a:path h="666115">
                  <a:moveTo>
                    <a:pt x="0" y="66568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1435" y="8710498"/>
              <a:ext cx="244449" cy="244335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3805885" y="8618448"/>
              <a:ext cx="3311525" cy="92710"/>
            </a:xfrm>
            <a:custGeom>
              <a:avLst/>
              <a:gdLst/>
              <a:ahLst/>
              <a:cxnLst/>
              <a:rect l="l" t="t" r="r" b="b"/>
              <a:pathLst>
                <a:path w="3311525" h="92709">
                  <a:moveTo>
                    <a:pt x="0" y="92659"/>
                  </a:moveTo>
                  <a:lnTo>
                    <a:pt x="2054352" y="92659"/>
                  </a:lnTo>
                  <a:lnTo>
                    <a:pt x="2054352" y="0"/>
                  </a:lnTo>
                  <a:lnTo>
                    <a:pt x="331134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434029" y="8563585"/>
              <a:ext cx="275590" cy="17145"/>
            </a:xfrm>
            <a:custGeom>
              <a:avLst/>
              <a:gdLst/>
              <a:ahLst/>
              <a:cxnLst/>
              <a:rect l="l" t="t" r="r" b="b"/>
              <a:pathLst>
                <a:path w="275589" h="17145">
                  <a:moveTo>
                    <a:pt x="275539" y="17068"/>
                  </a:moveTo>
                  <a:lnTo>
                    <a:pt x="0" y="17068"/>
                  </a:lnTo>
                  <a:lnTo>
                    <a:pt x="0" y="0"/>
                  </a:lnTo>
                  <a:lnTo>
                    <a:pt x="275539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45411" y="1522704"/>
              <a:ext cx="11772595" cy="7188401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5799277" y="2911372"/>
              <a:ext cx="40640" cy="59055"/>
            </a:xfrm>
            <a:custGeom>
              <a:avLst/>
              <a:gdLst/>
              <a:ahLst/>
              <a:cxnLst/>
              <a:rect l="l" t="t" r="r" b="b"/>
              <a:pathLst>
                <a:path w="40639" h="59055">
                  <a:moveTo>
                    <a:pt x="26822" y="0"/>
                  </a:moveTo>
                  <a:lnTo>
                    <a:pt x="40233" y="58521"/>
                  </a:lnTo>
                  <a:lnTo>
                    <a:pt x="0" y="35356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729782" y="2921125"/>
              <a:ext cx="76835" cy="137795"/>
            </a:xfrm>
            <a:custGeom>
              <a:avLst/>
              <a:gdLst/>
              <a:ahLst/>
              <a:cxnLst/>
              <a:rect l="l" t="t" r="r" b="b"/>
              <a:pathLst>
                <a:path w="76835" h="137794">
                  <a:moveTo>
                    <a:pt x="49987" y="0"/>
                  </a:moveTo>
                  <a:lnTo>
                    <a:pt x="76809" y="137769"/>
                  </a:lnTo>
                  <a:lnTo>
                    <a:pt x="0" y="43891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7654" y="2872357"/>
              <a:ext cx="206044" cy="164592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5362803" y="2617545"/>
              <a:ext cx="279400" cy="259715"/>
            </a:xfrm>
            <a:custGeom>
              <a:avLst/>
              <a:gdLst/>
              <a:ahLst/>
              <a:cxnLst/>
              <a:rect l="l" t="t" r="r" b="b"/>
              <a:pathLst>
                <a:path w="279400" h="259714">
                  <a:moveTo>
                    <a:pt x="152400" y="259689"/>
                  </a:moveTo>
                  <a:lnTo>
                    <a:pt x="0" y="209702"/>
                  </a:lnTo>
                  <a:lnTo>
                    <a:pt x="165811" y="186537"/>
                  </a:lnTo>
                  <a:lnTo>
                    <a:pt x="147523" y="89001"/>
                  </a:lnTo>
                  <a:lnTo>
                    <a:pt x="207264" y="137769"/>
                  </a:lnTo>
                  <a:lnTo>
                    <a:pt x="184099" y="0"/>
                  </a:lnTo>
                  <a:lnTo>
                    <a:pt x="279196" y="10972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40781" y="2622422"/>
              <a:ext cx="338937" cy="243840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3208477" y="8768410"/>
              <a:ext cx="15875" cy="114935"/>
            </a:xfrm>
            <a:custGeom>
              <a:avLst/>
              <a:gdLst/>
              <a:ahLst/>
              <a:cxnLst/>
              <a:rect l="l" t="t" r="r" b="b"/>
              <a:pathLst>
                <a:path w="15875" h="114934">
                  <a:moveTo>
                    <a:pt x="15849" y="0"/>
                  </a:moveTo>
                  <a:lnTo>
                    <a:pt x="8534" y="0"/>
                  </a:lnTo>
                  <a:lnTo>
                    <a:pt x="0" y="113385"/>
                  </a:lnTo>
                  <a:lnTo>
                    <a:pt x="7315" y="114604"/>
                  </a:lnTo>
                  <a:lnTo>
                    <a:pt x="1584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208477" y="8768409"/>
              <a:ext cx="15875" cy="114935"/>
            </a:xfrm>
            <a:custGeom>
              <a:avLst/>
              <a:gdLst/>
              <a:ahLst/>
              <a:cxnLst/>
              <a:rect l="l" t="t" r="r" b="b"/>
              <a:pathLst>
                <a:path w="15875" h="114934">
                  <a:moveTo>
                    <a:pt x="15849" y="0"/>
                  </a:moveTo>
                  <a:lnTo>
                    <a:pt x="8534" y="0"/>
                  </a:lnTo>
                  <a:lnTo>
                    <a:pt x="7315" y="114604"/>
                  </a:lnTo>
                  <a:lnTo>
                    <a:pt x="15849" y="0"/>
                  </a:lnTo>
                  <a:close/>
                </a:path>
                <a:path w="15875" h="114934">
                  <a:moveTo>
                    <a:pt x="8534" y="0"/>
                  </a:moveTo>
                  <a:lnTo>
                    <a:pt x="7315" y="114604"/>
                  </a:lnTo>
                  <a:lnTo>
                    <a:pt x="0" y="113385"/>
                  </a:lnTo>
                  <a:lnTo>
                    <a:pt x="8534" y="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204819" y="893909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191408" y="8996400"/>
              <a:ext cx="15875" cy="114935"/>
            </a:xfrm>
            <a:custGeom>
              <a:avLst/>
              <a:gdLst/>
              <a:ahLst/>
              <a:cxnLst/>
              <a:rect l="l" t="t" r="r" b="b"/>
              <a:pathLst>
                <a:path w="15875" h="114934">
                  <a:moveTo>
                    <a:pt x="15849" y="0"/>
                  </a:moveTo>
                  <a:lnTo>
                    <a:pt x="8534" y="0"/>
                  </a:lnTo>
                  <a:lnTo>
                    <a:pt x="0" y="113385"/>
                  </a:lnTo>
                  <a:lnTo>
                    <a:pt x="7315" y="114604"/>
                  </a:lnTo>
                  <a:lnTo>
                    <a:pt x="1584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191408" y="8996400"/>
              <a:ext cx="15875" cy="114935"/>
            </a:xfrm>
            <a:custGeom>
              <a:avLst/>
              <a:gdLst/>
              <a:ahLst/>
              <a:cxnLst/>
              <a:rect l="l" t="t" r="r" b="b"/>
              <a:pathLst>
                <a:path w="15875" h="114934">
                  <a:moveTo>
                    <a:pt x="15849" y="0"/>
                  </a:moveTo>
                  <a:lnTo>
                    <a:pt x="8534" y="0"/>
                  </a:lnTo>
                  <a:lnTo>
                    <a:pt x="7315" y="114604"/>
                  </a:lnTo>
                  <a:lnTo>
                    <a:pt x="15849" y="0"/>
                  </a:lnTo>
                  <a:close/>
                </a:path>
                <a:path w="15875" h="114934">
                  <a:moveTo>
                    <a:pt x="8534" y="0"/>
                  </a:moveTo>
                  <a:lnTo>
                    <a:pt x="7315" y="114604"/>
                  </a:lnTo>
                  <a:lnTo>
                    <a:pt x="0" y="113385"/>
                  </a:lnTo>
                  <a:lnTo>
                    <a:pt x="8534" y="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177997" y="9167088"/>
              <a:ext cx="15875" cy="114935"/>
            </a:xfrm>
            <a:custGeom>
              <a:avLst/>
              <a:gdLst/>
              <a:ahLst/>
              <a:cxnLst/>
              <a:rect l="l" t="t" r="r" b="b"/>
              <a:pathLst>
                <a:path w="15875" h="114934">
                  <a:moveTo>
                    <a:pt x="15849" y="0"/>
                  </a:moveTo>
                  <a:lnTo>
                    <a:pt x="8534" y="0"/>
                  </a:lnTo>
                  <a:lnTo>
                    <a:pt x="0" y="113385"/>
                  </a:lnTo>
                  <a:lnTo>
                    <a:pt x="7315" y="114604"/>
                  </a:lnTo>
                  <a:lnTo>
                    <a:pt x="1584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177997" y="9167088"/>
              <a:ext cx="15875" cy="114935"/>
            </a:xfrm>
            <a:custGeom>
              <a:avLst/>
              <a:gdLst/>
              <a:ahLst/>
              <a:cxnLst/>
              <a:rect l="l" t="t" r="r" b="b"/>
              <a:pathLst>
                <a:path w="15875" h="114934">
                  <a:moveTo>
                    <a:pt x="15849" y="0"/>
                  </a:moveTo>
                  <a:lnTo>
                    <a:pt x="8534" y="0"/>
                  </a:lnTo>
                  <a:lnTo>
                    <a:pt x="7315" y="114604"/>
                  </a:lnTo>
                  <a:lnTo>
                    <a:pt x="15849" y="0"/>
                  </a:lnTo>
                  <a:close/>
                </a:path>
                <a:path w="15875" h="114934">
                  <a:moveTo>
                    <a:pt x="8534" y="0"/>
                  </a:moveTo>
                  <a:lnTo>
                    <a:pt x="7315" y="114604"/>
                  </a:lnTo>
                  <a:lnTo>
                    <a:pt x="0" y="113385"/>
                  </a:lnTo>
                  <a:lnTo>
                    <a:pt x="8534" y="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174339" y="9337775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19" h="1270">
                  <a:moveTo>
                    <a:pt x="7315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160928" y="9395079"/>
              <a:ext cx="15875" cy="114935"/>
            </a:xfrm>
            <a:custGeom>
              <a:avLst/>
              <a:gdLst/>
              <a:ahLst/>
              <a:cxnLst/>
              <a:rect l="l" t="t" r="r" b="b"/>
              <a:pathLst>
                <a:path w="15875" h="114934">
                  <a:moveTo>
                    <a:pt x="15849" y="0"/>
                  </a:moveTo>
                  <a:lnTo>
                    <a:pt x="8534" y="0"/>
                  </a:lnTo>
                  <a:lnTo>
                    <a:pt x="0" y="113385"/>
                  </a:lnTo>
                  <a:lnTo>
                    <a:pt x="7315" y="114604"/>
                  </a:lnTo>
                  <a:lnTo>
                    <a:pt x="1584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160928" y="9395077"/>
              <a:ext cx="15875" cy="114935"/>
            </a:xfrm>
            <a:custGeom>
              <a:avLst/>
              <a:gdLst/>
              <a:ahLst/>
              <a:cxnLst/>
              <a:rect l="l" t="t" r="r" b="b"/>
              <a:pathLst>
                <a:path w="15875" h="114934">
                  <a:moveTo>
                    <a:pt x="15849" y="0"/>
                  </a:moveTo>
                  <a:lnTo>
                    <a:pt x="8534" y="0"/>
                  </a:lnTo>
                  <a:lnTo>
                    <a:pt x="7315" y="114604"/>
                  </a:lnTo>
                  <a:lnTo>
                    <a:pt x="15849" y="0"/>
                  </a:lnTo>
                  <a:close/>
                </a:path>
                <a:path w="15875" h="114934">
                  <a:moveTo>
                    <a:pt x="8534" y="0"/>
                  </a:moveTo>
                  <a:lnTo>
                    <a:pt x="7315" y="114604"/>
                  </a:lnTo>
                  <a:lnTo>
                    <a:pt x="0" y="113385"/>
                  </a:lnTo>
                  <a:lnTo>
                    <a:pt x="8534" y="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152397" y="9565771"/>
              <a:ext cx="12700" cy="53975"/>
            </a:xfrm>
            <a:custGeom>
              <a:avLst/>
              <a:gdLst/>
              <a:ahLst/>
              <a:cxnLst/>
              <a:rect l="l" t="t" r="r" b="b"/>
              <a:pathLst>
                <a:path w="12700" h="53975">
                  <a:moveTo>
                    <a:pt x="4876" y="0"/>
                  </a:moveTo>
                  <a:lnTo>
                    <a:pt x="0" y="53644"/>
                  </a:lnTo>
                  <a:lnTo>
                    <a:pt x="7315" y="53644"/>
                  </a:lnTo>
                  <a:lnTo>
                    <a:pt x="4876" y="0"/>
                  </a:lnTo>
                  <a:close/>
                </a:path>
                <a:path w="12700" h="53975">
                  <a:moveTo>
                    <a:pt x="12191" y="0"/>
                  </a:moveTo>
                  <a:lnTo>
                    <a:pt x="4876" y="0"/>
                  </a:lnTo>
                  <a:lnTo>
                    <a:pt x="7315" y="53644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152394" y="9565765"/>
              <a:ext cx="12700" cy="53975"/>
            </a:xfrm>
            <a:custGeom>
              <a:avLst/>
              <a:gdLst/>
              <a:ahLst/>
              <a:cxnLst/>
              <a:rect l="l" t="t" r="r" b="b"/>
              <a:pathLst>
                <a:path w="12700" h="53975">
                  <a:moveTo>
                    <a:pt x="0" y="53644"/>
                  </a:moveTo>
                  <a:lnTo>
                    <a:pt x="7315" y="53644"/>
                  </a:lnTo>
                  <a:lnTo>
                    <a:pt x="4876" y="0"/>
                  </a:lnTo>
                  <a:lnTo>
                    <a:pt x="0" y="53644"/>
                  </a:lnTo>
                  <a:close/>
                </a:path>
                <a:path w="12700" h="53975">
                  <a:moveTo>
                    <a:pt x="7315" y="53644"/>
                  </a:moveTo>
                  <a:lnTo>
                    <a:pt x="4876" y="0"/>
                  </a:lnTo>
                  <a:lnTo>
                    <a:pt x="12192" y="0"/>
                  </a:lnTo>
                  <a:lnTo>
                    <a:pt x="7315" y="53644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787597" y="8797670"/>
              <a:ext cx="6971665" cy="822325"/>
            </a:xfrm>
            <a:custGeom>
              <a:avLst/>
              <a:gdLst/>
              <a:ahLst/>
              <a:cxnLst/>
              <a:rect l="l" t="t" r="r" b="b"/>
              <a:pathLst>
                <a:path w="6971665" h="822325">
                  <a:moveTo>
                    <a:pt x="6968947" y="821740"/>
                  </a:moveTo>
                  <a:lnTo>
                    <a:pt x="6971385" y="3657"/>
                  </a:lnTo>
                  <a:lnTo>
                    <a:pt x="5387644" y="0"/>
                  </a:lnTo>
                  <a:lnTo>
                    <a:pt x="5387644" y="78028"/>
                  </a:lnTo>
                  <a:lnTo>
                    <a:pt x="2438" y="65836"/>
                  </a:lnTo>
                  <a:lnTo>
                    <a:pt x="0" y="821740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992422" y="9178060"/>
              <a:ext cx="984250" cy="441959"/>
            </a:xfrm>
            <a:custGeom>
              <a:avLst/>
              <a:gdLst/>
              <a:ahLst/>
              <a:cxnLst/>
              <a:rect l="l" t="t" r="r" b="b"/>
              <a:pathLst>
                <a:path w="984250" h="441959">
                  <a:moveTo>
                    <a:pt x="0" y="441350"/>
                  </a:moveTo>
                  <a:lnTo>
                    <a:pt x="1219" y="0"/>
                  </a:lnTo>
                  <a:lnTo>
                    <a:pt x="983894" y="2438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975097" y="9129292"/>
              <a:ext cx="5135880" cy="490220"/>
            </a:xfrm>
            <a:custGeom>
              <a:avLst/>
              <a:gdLst/>
              <a:ahLst/>
              <a:cxnLst/>
              <a:rect l="l" t="t" r="r" b="b"/>
              <a:pathLst>
                <a:path w="5135880" h="490220">
                  <a:moveTo>
                    <a:pt x="5134051" y="490118"/>
                  </a:moveTo>
                  <a:lnTo>
                    <a:pt x="5135270" y="12191"/>
                  </a:lnTo>
                  <a:lnTo>
                    <a:pt x="1219" y="0"/>
                  </a:lnTo>
                  <a:lnTo>
                    <a:pt x="0" y="490118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0705337" y="8709887"/>
              <a:ext cx="158750" cy="909955"/>
            </a:xfrm>
            <a:custGeom>
              <a:avLst/>
              <a:gdLst/>
              <a:ahLst/>
              <a:cxnLst/>
              <a:rect l="l" t="t" r="r" b="b"/>
              <a:pathLst>
                <a:path w="158750" h="909954">
                  <a:moveTo>
                    <a:pt x="0" y="91439"/>
                  </a:moveTo>
                  <a:lnTo>
                    <a:pt x="0" y="0"/>
                  </a:lnTo>
                  <a:lnTo>
                    <a:pt x="158496" y="1219"/>
                  </a:lnTo>
                  <a:lnTo>
                    <a:pt x="156057" y="90952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0702899" y="9599904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0702899" y="9579177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4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0702899" y="9557231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0702899" y="9535287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0702899" y="951334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0702899" y="949261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0702899" y="9470668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0702899" y="9448724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40">
                  <a:moveTo>
                    <a:pt x="0" y="14630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0704119" y="8930562"/>
              <a:ext cx="0" cy="511175"/>
            </a:xfrm>
            <a:custGeom>
              <a:avLst/>
              <a:gdLst/>
              <a:ahLst/>
              <a:cxnLst/>
              <a:rect l="l" t="t" r="r" b="b"/>
              <a:pathLst>
                <a:path h="511175">
                  <a:moveTo>
                    <a:pt x="0" y="0"/>
                  </a:moveTo>
                  <a:lnTo>
                    <a:pt x="0" y="510846"/>
                  </a:lnTo>
                </a:path>
              </a:pathLst>
            </a:custGeom>
            <a:ln w="317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0705337" y="8908618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0705337" y="888789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0705337" y="8865946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0705337" y="884400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705337" y="8823273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4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705337" y="8801328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9921392" y="883546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3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9921392" y="8814738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4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9921392" y="8798890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3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9921392" y="8605037"/>
              <a:ext cx="863600" cy="194310"/>
            </a:xfrm>
            <a:custGeom>
              <a:avLst/>
              <a:gdLst/>
              <a:ahLst/>
              <a:cxnLst/>
              <a:rect l="l" t="t" r="r" b="b"/>
              <a:pathLst>
                <a:path w="863600" h="194309">
                  <a:moveTo>
                    <a:pt x="0" y="193852"/>
                  </a:moveTo>
                  <a:lnTo>
                    <a:pt x="0" y="0"/>
                  </a:lnTo>
                  <a:lnTo>
                    <a:pt x="863193" y="1219"/>
                  </a:lnTo>
                  <a:lnTo>
                    <a:pt x="863193" y="1060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0150601" y="8951290"/>
              <a:ext cx="0" cy="662305"/>
            </a:xfrm>
            <a:custGeom>
              <a:avLst/>
              <a:gdLst/>
              <a:ahLst/>
              <a:cxnLst/>
              <a:rect l="l" t="t" r="r" b="b"/>
              <a:pathLst>
                <a:path h="662304">
                  <a:moveTo>
                    <a:pt x="0" y="0"/>
                  </a:moveTo>
                  <a:lnTo>
                    <a:pt x="0" y="662025"/>
                  </a:lnTo>
                </a:path>
              </a:pathLst>
            </a:custGeom>
            <a:ln w="317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0151821" y="8929344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0151821" y="8907399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0151821" y="8886671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0151821" y="8864727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0138410" y="884399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411" y="13411"/>
                  </a:moveTo>
                  <a:lnTo>
                    <a:pt x="13411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9252051" y="8842781"/>
              <a:ext cx="879475" cy="1270"/>
            </a:xfrm>
            <a:custGeom>
              <a:avLst/>
              <a:gdLst/>
              <a:ahLst/>
              <a:cxnLst/>
              <a:rect l="l" t="t" r="r" b="b"/>
              <a:pathLst>
                <a:path w="879475" h="1270">
                  <a:moveTo>
                    <a:pt x="388926" y="1219"/>
                  </a:moveTo>
                  <a:lnTo>
                    <a:pt x="879043" y="1219"/>
                  </a:lnTo>
                </a:path>
                <a:path w="879475" h="1270">
                  <a:moveTo>
                    <a:pt x="0" y="0"/>
                  </a:moveTo>
                  <a:lnTo>
                    <a:pt x="381609" y="0"/>
                  </a:lnTo>
                </a:path>
              </a:pathLst>
            </a:custGeom>
            <a:ln w="317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9231325" y="8842781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411" y="0"/>
                  </a:moveTo>
                  <a:lnTo>
                    <a:pt x="0" y="0"/>
                  </a:lnTo>
                  <a:lnTo>
                    <a:pt x="0" y="134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9231325" y="8863507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9231325" y="8884233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9231325" y="8906179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9231325" y="8928124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9231325" y="89500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4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9231325" y="8970797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9231325" y="8992743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9231325" y="9014688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9231325" y="9035413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9231325" y="9057361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9231325" y="9079304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231325" y="9101252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1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8960662" y="911100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3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8960662" y="908906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8960662" y="9067113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8960662" y="9046388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4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8960662" y="9024442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8960662" y="900249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8960662" y="89817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4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8960662" y="8959823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8960662" y="8937879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8946032" y="8922029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90">
                  <a:moveTo>
                    <a:pt x="14630" y="8534"/>
                  </a:moveTo>
                  <a:lnTo>
                    <a:pt x="14630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8535162" y="8922029"/>
              <a:ext cx="403860" cy="0"/>
            </a:xfrm>
            <a:custGeom>
              <a:avLst/>
              <a:gdLst/>
              <a:ahLst/>
              <a:cxnLst/>
              <a:rect l="l" t="t" r="r" b="b"/>
              <a:pathLst>
                <a:path w="403859">
                  <a:moveTo>
                    <a:pt x="0" y="0"/>
                  </a:moveTo>
                  <a:lnTo>
                    <a:pt x="403556" y="0"/>
                  </a:lnTo>
                </a:path>
              </a:pathLst>
            </a:custGeom>
            <a:ln w="317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6310121" y="8923858"/>
              <a:ext cx="2218055" cy="1905"/>
            </a:xfrm>
            <a:custGeom>
              <a:avLst/>
              <a:gdLst/>
              <a:ahLst/>
              <a:cxnLst/>
              <a:rect l="l" t="t" r="r" b="b"/>
              <a:pathLst>
                <a:path w="2218054" h="1904">
                  <a:moveTo>
                    <a:pt x="1468526" y="0"/>
                  </a:moveTo>
                  <a:lnTo>
                    <a:pt x="2217724" y="0"/>
                  </a:lnTo>
                </a:path>
                <a:path w="2218054" h="1904">
                  <a:moveTo>
                    <a:pt x="734567" y="1219"/>
                  </a:moveTo>
                  <a:lnTo>
                    <a:pt x="1461820" y="1219"/>
                  </a:lnTo>
                </a:path>
                <a:path w="2218054" h="1904">
                  <a:moveTo>
                    <a:pt x="0" y="1828"/>
                  </a:moveTo>
                  <a:lnTo>
                    <a:pt x="727862" y="1828"/>
                  </a:lnTo>
                </a:path>
              </a:pathLst>
            </a:custGeom>
            <a:ln w="317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6007760" y="8926904"/>
              <a:ext cx="295275" cy="0"/>
            </a:xfrm>
            <a:custGeom>
              <a:avLst/>
              <a:gdLst/>
              <a:ahLst/>
              <a:cxnLst/>
              <a:rect l="l" t="t" r="r" b="b"/>
              <a:pathLst>
                <a:path w="295275">
                  <a:moveTo>
                    <a:pt x="0" y="0"/>
                  </a:moveTo>
                  <a:lnTo>
                    <a:pt x="295046" y="0"/>
                  </a:lnTo>
                </a:path>
              </a:pathLst>
            </a:custGeom>
            <a:ln w="317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5985814" y="8926904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39" h="11429">
                  <a:moveTo>
                    <a:pt x="14630" y="0"/>
                  </a:moveTo>
                  <a:lnTo>
                    <a:pt x="0" y="0"/>
                  </a:lnTo>
                  <a:lnTo>
                    <a:pt x="0" y="109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5985814" y="894397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5985814" y="8965921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5985814" y="8987866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5985814" y="90098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4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5984595" y="9030538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40">
                  <a:moveTo>
                    <a:pt x="1219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5984595" y="9052482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5984595" y="9074429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5984595" y="9095155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0"/>
                  </a:moveTo>
                  <a:lnTo>
                    <a:pt x="0" y="109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5715152" y="9095155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109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5715152" y="9073209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40">
                  <a:moveTo>
                    <a:pt x="0" y="14630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5716371" y="9051264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5716371" y="9030537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5716371" y="9008592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5716371" y="8986646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5716371" y="8965921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4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5716371" y="894397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46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5704179" y="8925686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2191" y="10972"/>
                  </a:moveTo>
                  <a:lnTo>
                    <a:pt x="12191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869283" y="8925687"/>
              <a:ext cx="1828800" cy="0"/>
            </a:xfrm>
            <a:custGeom>
              <a:avLst/>
              <a:gdLst/>
              <a:ahLst/>
              <a:cxnLst/>
              <a:rect l="l" t="t" r="r" b="b"/>
              <a:pathLst>
                <a:path w="1828800">
                  <a:moveTo>
                    <a:pt x="0" y="0"/>
                  </a:moveTo>
                  <a:lnTo>
                    <a:pt x="1828800" y="0"/>
                  </a:lnTo>
                </a:path>
              </a:pathLst>
            </a:custGeom>
            <a:ln w="317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849776" y="892568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2191" y="0"/>
                  </a:moveTo>
                  <a:lnTo>
                    <a:pt x="0" y="0"/>
                  </a:lnTo>
                  <a:lnTo>
                    <a:pt x="0" y="109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849776" y="8943975"/>
              <a:ext cx="0" cy="403860"/>
            </a:xfrm>
            <a:custGeom>
              <a:avLst/>
              <a:gdLst/>
              <a:ahLst/>
              <a:cxnLst/>
              <a:rect l="l" t="t" r="r" b="b"/>
              <a:pathLst>
                <a:path h="403859">
                  <a:moveTo>
                    <a:pt x="0" y="0"/>
                  </a:moveTo>
                  <a:lnTo>
                    <a:pt x="0" y="403553"/>
                  </a:lnTo>
                </a:path>
              </a:pathLst>
            </a:custGeom>
            <a:ln w="317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849166" y="9354236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h="265429">
                  <a:moveTo>
                    <a:pt x="0" y="0"/>
                  </a:moveTo>
                  <a:lnTo>
                    <a:pt x="0" y="265176"/>
                  </a:lnTo>
                </a:path>
              </a:pathLst>
            </a:custGeom>
            <a:ln w="317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5860237" y="4262247"/>
              <a:ext cx="137160" cy="0"/>
            </a:xfrm>
            <a:custGeom>
              <a:avLst/>
              <a:gdLst/>
              <a:ahLst/>
              <a:cxnLst/>
              <a:rect l="l" t="t" r="r" b="b"/>
              <a:pathLst>
                <a:path w="137160">
                  <a:moveTo>
                    <a:pt x="0" y="0"/>
                  </a:moveTo>
                  <a:lnTo>
                    <a:pt x="1365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5860237" y="4414645"/>
              <a:ext cx="13335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289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4027779" y="4706036"/>
              <a:ext cx="1091565" cy="3790950"/>
            </a:xfrm>
            <a:custGeom>
              <a:avLst/>
              <a:gdLst/>
              <a:ahLst/>
              <a:cxnLst/>
              <a:rect l="l" t="t" r="r" b="b"/>
              <a:pathLst>
                <a:path w="1091564" h="3790950">
                  <a:moveTo>
                    <a:pt x="0" y="0"/>
                  </a:moveTo>
                  <a:lnTo>
                    <a:pt x="1091184" y="0"/>
                  </a:lnTo>
                  <a:lnTo>
                    <a:pt x="1091184" y="3790492"/>
                  </a:lnTo>
                  <a:lnTo>
                    <a:pt x="0" y="3790492"/>
                  </a:lnTo>
                  <a:lnTo>
                    <a:pt x="0" y="0"/>
                  </a:lnTo>
                  <a:close/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4121657" y="4798695"/>
              <a:ext cx="903605" cy="582930"/>
            </a:xfrm>
            <a:custGeom>
              <a:avLst/>
              <a:gdLst/>
              <a:ahLst/>
              <a:cxnLst/>
              <a:rect l="l" t="t" r="r" b="b"/>
              <a:pathLst>
                <a:path w="903604" h="582929">
                  <a:moveTo>
                    <a:pt x="0" y="448665"/>
                  </a:moveTo>
                  <a:lnTo>
                    <a:pt x="903427" y="448665"/>
                  </a:lnTo>
                  <a:lnTo>
                    <a:pt x="903427" y="582777"/>
                  </a:lnTo>
                  <a:lnTo>
                    <a:pt x="0" y="582777"/>
                  </a:lnTo>
                  <a:lnTo>
                    <a:pt x="0" y="448665"/>
                  </a:lnTo>
                  <a:close/>
                </a:path>
                <a:path w="903604" h="582929">
                  <a:moveTo>
                    <a:pt x="903427" y="302361"/>
                  </a:moveTo>
                  <a:lnTo>
                    <a:pt x="0" y="302361"/>
                  </a:lnTo>
                  <a:lnTo>
                    <a:pt x="0" y="436473"/>
                  </a:lnTo>
                  <a:lnTo>
                    <a:pt x="903427" y="436473"/>
                  </a:lnTo>
                  <a:lnTo>
                    <a:pt x="903427" y="302361"/>
                  </a:lnTo>
                  <a:close/>
                </a:path>
                <a:path w="903604" h="582929">
                  <a:moveTo>
                    <a:pt x="0" y="146304"/>
                  </a:moveTo>
                  <a:lnTo>
                    <a:pt x="903427" y="146304"/>
                  </a:lnTo>
                  <a:lnTo>
                    <a:pt x="903427" y="280416"/>
                  </a:lnTo>
                  <a:lnTo>
                    <a:pt x="0" y="280416"/>
                  </a:lnTo>
                  <a:lnTo>
                    <a:pt x="0" y="146304"/>
                  </a:lnTo>
                  <a:close/>
                </a:path>
                <a:path w="903604" h="582929">
                  <a:moveTo>
                    <a:pt x="0" y="0"/>
                  </a:moveTo>
                  <a:lnTo>
                    <a:pt x="903427" y="0"/>
                  </a:lnTo>
                  <a:lnTo>
                    <a:pt x="903427" y="134112"/>
                  </a:lnTo>
                  <a:lnTo>
                    <a:pt x="0" y="13411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4036313" y="4714570"/>
              <a:ext cx="1074420" cy="3773804"/>
            </a:xfrm>
            <a:custGeom>
              <a:avLst/>
              <a:gdLst/>
              <a:ahLst/>
              <a:cxnLst/>
              <a:rect l="l" t="t" r="r" b="b"/>
              <a:pathLst>
                <a:path w="1074420" h="3773804">
                  <a:moveTo>
                    <a:pt x="0" y="0"/>
                  </a:moveTo>
                  <a:lnTo>
                    <a:pt x="1074115" y="0"/>
                  </a:lnTo>
                  <a:lnTo>
                    <a:pt x="1074115" y="3773424"/>
                  </a:lnTo>
                  <a:lnTo>
                    <a:pt x="0" y="3773424"/>
                  </a:lnTo>
                  <a:lnTo>
                    <a:pt x="0" y="0"/>
                  </a:lnTo>
                  <a:close/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4121657" y="4796256"/>
              <a:ext cx="903605" cy="3610610"/>
            </a:xfrm>
            <a:custGeom>
              <a:avLst/>
              <a:gdLst/>
              <a:ahLst/>
              <a:cxnLst/>
              <a:rect l="l" t="t" r="r" b="b"/>
              <a:pathLst>
                <a:path w="903604" h="3610609">
                  <a:moveTo>
                    <a:pt x="0" y="0"/>
                  </a:moveTo>
                  <a:lnTo>
                    <a:pt x="903427" y="0"/>
                  </a:lnTo>
                  <a:lnTo>
                    <a:pt x="903427" y="3610051"/>
                  </a:lnTo>
                  <a:lnTo>
                    <a:pt x="0" y="3610051"/>
                  </a:lnTo>
                  <a:lnTo>
                    <a:pt x="0" y="0"/>
                  </a:lnTo>
                  <a:close/>
                </a:path>
                <a:path w="903604" h="3610609">
                  <a:moveTo>
                    <a:pt x="132892" y="304800"/>
                  </a:moveTo>
                  <a:lnTo>
                    <a:pt x="257251" y="304800"/>
                  </a:lnTo>
                  <a:lnTo>
                    <a:pt x="257251" y="438912"/>
                  </a:lnTo>
                  <a:lnTo>
                    <a:pt x="132892" y="438912"/>
                  </a:lnTo>
                  <a:lnTo>
                    <a:pt x="132892" y="304800"/>
                  </a:lnTo>
                  <a:close/>
                </a:path>
                <a:path w="903604" h="3610609">
                  <a:moveTo>
                    <a:pt x="4876" y="304800"/>
                  </a:moveTo>
                  <a:lnTo>
                    <a:pt x="129235" y="304800"/>
                  </a:lnTo>
                  <a:lnTo>
                    <a:pt x="129235" y="438912"/>
                  </a:lnTo>
                  <a:lnTo>
                    <a:pt x="4876" y="438912"/>
                  </a:lnTo>
                  <a:lnTo>
                    <a:pt x="4876" y="304800"/>
                  </a:lnTo>
                  <a:close/>
                </a:path>
                <a:path w="903604" h="3610609">
                  <a:moveTo>
                    <a:pt x="260908" y="304800"/>
                  </a:moveTo>
                  <a:lnTo>
                    <a:pt x="385267" y="304800"/>
                  </a:lnTo>
                  <a:lnTo>
                    <a:pt x="385267" y="438912"/>
                  </a:lnTo>
                  <a:lnTo>
                    <a:pt x="260908" y="438912"/>
                  </a:lnTo>
                  <a:lnTo>
                    <a:pt x="260908" y="304800"/>
                  </a:lnTo>
                  <a:close/>
                </a:path>
                <a:path w="903604" h="3610609">
                  <a:moveTo>
                    <a:pt x="388924" y="304800"/>
                  </a:moveTo>
                  <a:lnTo>
                    <a:pt x="513283" y="304800"/>
                  </a:lnTo>
                  <a:lnTo>
                    <a:pt x="513283" y="438912"/>
                  </a:lnTo>
                  <a:lnTo>
                    <a:pt x="388924" y="438912"/>
                  </a:lnTo>
                  <a:lnTo>
                    <a:pt x="388924" y="304800"/>
                  </a:lnTo>
                  <a:close/>
                </a:path>
                <a:path w="903604" h="3610609">
                  <a:moveTo>
                    <a:pt x="516940" y="304800"/>
                  </a:moveTo>
                  <a:lnTo>
                    <a:pt x="641299" y="304800"/>
                  </a:lnTo>
                  <a:lnTo>
                    <a:pt x="641299" y="438912"/>
                  </a:lnTo>
                  <a:lnTo>
                    <a:pt x="516940" y="438912"/>
                  </a:lnTo>
                  <a:lnTo>
                    <a:pt x="516940" y="304800"/>
                  </a:lnTo>
                  <a:close/>
                </a:path>
                <a:path w="903604" h="3610609">
                  <a:moveTo>
                    <a:pt x="644956" y="304800"/>
                  </a:moveTo>
                  <a:lnTo>
                    <a:pt x="770534" y="304800"/>
                  </a:lnTo>
                  <a:lnTo>
                    <a:pt x="770534" y="438912"/>
                  </a:lnTo>
                  <a:lnTo>
                    <a:pt x="644956" y="438912"/>
                  </a:lnTo>
                  <a:lnTo>
                    <a:pt x="644956" y="304800"/>
                  </a:lnTo>
                  <a:close/>
                </a:path>
                <a:path w="903604" h="3610609">
                  <a:moveTo>
                    <a:pt x="772972" y="304800"/>
                  </a:moveTo>
                  <a:lnTo>
                    <a:pt x="898550" y="304800"/>
                  </a:lnTo>
                  <a:lnTo>
                    <a:pt x="898550" y="438912"/>
                  </a:lnTo>
                  <a:lnTo>
                    <a:pt x="772972" y="438912"/>
                  </a:lnTo>
                  <a:lnTo>
                    <a:pt x="772972" y="304800"/>
                  </a:lnTo>
                  <a:close/>
                </a:path>
                <a:path w="903604" h="3610609">
                  <a:moveTo>
                    <a:pt x="132892" y="451104"/>
                  </a:moveTo>
                  <a:lnTo>
                    <a:pt x="257251" y="451104"/>
                  </a:lnTo>
                  <a:lnTo>
                    <a:pt x="257251" y="585216"/>
                  </a:lnTo>
                  <a:lnTo>
                    <a:pt x="132892" y="585216"/>
                  </a:lnTo>
                  <a:lnTo>
                    <a:pt x="132892" y="451104"/>
                  </a:lnTo>
                  <a:close/>
                </a:path>
                <a:path w="903604" h="3610609">
                  <a:moveTo>
                    <a:pt x="4876" y="451104"/>
                  </a:moveTo>
                  <a:lnTo>
                    <a:pt x="129235" y="451104"/>
                  </a:lnTo>
                  <a:lnTo>
                    <a:pt x="129235" y="585216"/>
                  </a:lnTo>
                  <a:lnTo>
                    <a:pt x="4876" y="585216"/>
                  </a:lnTo>
                  <a:lnTo>
                    <a:pt x="4876" y="451104"/>
                  </a:lnTo>
                  <a:close/>
                </a:path>
                <a:path w="903604" h="3610609">
                  <a:moveTo>
                    <a:pt x="260908" y="451104"/>
                  </a:moveTo>
                  <a:lnTo>
                    <a:pt x="385267" y="451104"/>
                  </a:lnTo>
                  <a:lnTo>
                    <a:pt x="385267" y="585216"/>
                  </a:lnTo>
                  <a:lnTo>
                    <a:pt x="260908" y="585216"/>
                  </a:lnTo>
                  <a:lnTo>
                    <a:pt x="260908" y="451104"/>
                  </a:lnTo>
                  <a:close/>
                </a:path>
                <a:path w="903604" h="3610609">
                  <a:moveTo>
                    <a:pt x="388924" y="451104"/>
                  </a:moveTo>
                  <a:lnTo>
                    <a:pt x="513283" y="451104"/>
                  </a:lnTo>
                  <a:lnTo>
                    <a:pt x="513283" y="585216"/>
                  </a:lnTo>
                  <a:lnTo>
                    <a:pt x="388924" y="585216"/>
                  </a:lnTo>
                  <a:lnTo>
                    <a:pt x="388924" y="451104"/>
                  </a:lnTo>
                  <a:close/>
                </a:path>
                <a:path w="903604" h="3610609">
                  <a:moveTo>
                    <a:pt x="516940" y="451104"/>
                  </a:moveTo>
                  <a:lnTo>
                    <a:pt x="641299" y="451104"/>
                  </a:lnTo>
                  <a:lnTo>
                    <a:pt x="641299" y="585216"/>
                  </a:lnTo>
                  <a:lnTo>
                    <a:pt x="516940" y="585216"/>
                  </a:lnTo>
                  <a:lnTo>
                    <a:pt x="516940" y="451104"/>
                  </a:lnTo>
                  <a:close/>
                </a:path>
                <a:path w="903604" h="3610609">
                  <a:moveTo>
                    <a:pt x="644956" y="451104"/>
                  </a:moveTo>
                  <a:lnTo>
                    <a:pt x="770534" y="451104"/>
                  </a:lnTo>
                  <a:lnTo>
                    <a:pt x="770534" y="585216"/>
                  </a:lnTo>
                  <a:lnTo>
                    <a:pt x="644956" y="585216"/>
                  </a:lnTo>
                  <a:lnTo>
                    <a:pt x="644956" y="451104"/>
                  </a:lnTo>
                  <a:close/>
                </a:path>
                <a:path w="903604" h="3610609">
                  <a:moveTo>
                    <a:pt x="772972" y="451104"/>
                  </a:moveTo>
                  <a:lnTo>
                    <a:pt x="898550" y="451104"/>
                  </a:lnTo>
                  <a:lnTo>
                    <a:pt x="898550" y="585216"/>
                  </a:lnTo>
                  <a:lnTo>
                    <a:pt x="772972" y="585216"/>
                  </a:lnTo>
                  <a:lnTo>
                    <a:pt x="772972" y="451104"/>
                  </a:lnTo>
                  <a:close/>
                </a:path>
                <a:path w="903604" h="3610609">
                  <a:moveTo>
                    <a:pt x="132892" y="148742"/>
                  </a:moveTo>
                  <a:lnTo>
                    <a:pt x="257251" y="148742"/>
                  </a:lnTo>
                  <a:lnTo>
                    <a:pt x="257251" y="282854"/>
                  </a:lnTo>
                  <a:lnTo>
                    <a:pt x="132892" y="282854"/>
                  </a:lnTo>
                  <a:lnTo>
                    <a:pt x="132892" y="148742"/>
                  </a:lnTo>
                  <a:close/>
                </a:path>
                <a:path w="903604" h="3610609">
                  <a:moveTo>
                    <a:pt x="4876" y="148742"/>
                  </a:moveTo>
                  <a:lnTo>
                    <a:pt x="129235" y="148742"/>
                  </a:lnTo>
                  <a:lnTo>
                    <a:pt x="129235" y="282854"/>
                  </a:lnTo>
                  <a:lnTo>
                    <a:pt x="4876" y="282854"/>
                  </a:lnTo>
                  <a:lnTo>
                    <a:pt x="4876" y="148742"/>
                  </a:lnTo>
                  <a:close/>
                </a:path>
                <a:path w="903604" h="3610609">
                  <a:moveTo>
                    <a:pt x="260908" y="148742"/>
                  </a:moveTo>
                  <a:lnTo>
                    <a:pt x="385267" y="148742"/>
                  </a:lnTo>
                  <a:lnTo>
                    <a:pt x="385267" y="282854"/>
                  </a:lnTo>
                  <a:lnTo>
                    <a:pt x="260908" y="282854"/>
                  </a:lnTo>
                  <a:lnTo>
                    <a:pt x="260908" y="148742"/>
                  </a:lnTo>
                  <a:close/>
                </a:path>
                <a:path w="903604" h="3610609">
                  <a:moveTo>
                    <a:pt x="388924" y="148742"/>
                  </a:moveTo>
                  <a:lnTo>
                    <a:pt x="513283" y="148742"/>
                  </a:lnTo>
                  <a:lnTo>
                    <a:pt x="513283" y="282854"/>
                  </a:lnTo>
                  <a:lnTo>
                    <a:pt x="388924" y="282854"/>
                  </a:lnTo>
                  <a:lnTo>
                    <a:pt x="388924" y="148742"/>
                  </a:lnTo>
                  <a:close/>
                </a:path>
                <a:path w="903604" h="3610609">
                  <a:moveTo>
                    <a:pt x="516940" y="148742"/>
                  </a:moveTo>
                  <a:lnTo>
                    <a:pt x="641299" y="148742"/>
                  </a:lnTo>
                  <a:lnTo>
                    <a:pt x="641299" y="282854"/>
                  </a:lnTo>
                  <a:lnTo>
                    <a:pt x="516940" y="282854"/>
                  </a:lnTo>
                  <a:lnTo>
                    <a:pt x="516940" y="148742"/>
                  </a:lnTo>
                  <a:close/>
                </a:path>
                <a:path w="903604" h="3610609">
                  <a:moveTo>
                    <a:pt x="644956" y="148742"/>
                  </a:moveTo>
                  <a:lnTo>
                    <a:pt x="770534" y="148742"/>
                  </a:lnTo>
                  <a:lnTo>
                    <a:pt x="770534" y="282854"/>
                  </a:lnTo>
                  <a:lnTo>
                    <a:pt x="644956" y="282854"/>
                  </a:lnTo>
                  <a:lnTo>
                    <a:pt x="644956" y="148742"/>
                  </a:lnTo>
                  <a:close/>
                </a:path>
                <a:path w="903604" h="3610609">
                  <a:moveTo>
                    <a:pt x="772972" y="148742"/>
                  </a:moveTo>
                  <a:lnTo>
                    <a:pt x="898550" y="148742"/>
                  </a:lnTo>
                  <a:lnTo>
                    <a:pt x="898550" y="282854"/>
                  </a:lnTo>
                  <a:lnTo>
                    <a:pt x="772972" y="282854"/>
                  </a:lnTo>
                  <a:lnTo>
                    <a:pt x="772972" y="148742"/>
                  </a:lnTo>
                  <a:close/>
                </a:path>
                <a:path w="903604" h="3610609">
                  <a:moveTo>
                    <a:pt x="132892" y="2438"/>
                  </a:moveTo>
                  <a:lnTo>
                    <a:pt x="257251" y="2438"/>
                  </a:lnTo>
                  <a:lnTo>
                    <a:pt x="257251" y="136550"/>
                  </a:lnTo>
                  <a:lnTo>
                    <a:pt x="132892" y="136550"/>
                  </a:lnTo>
                  <a:lnTo>
                    <a:pt x="132892" y="2438"/>
                  </a:lnTo>
                  <a:close/>
                </a:path>
                <a:path w="903604" h="3610609">
                  <a:moveTo>
                    <a:pt x="4876" y="2438"/>
                  </a:moveTo>
                  <a:lnTo>
                    <a:pt x="129235" y="2438"/>
                  </a:lnTo>
                  <a:lnTo>
                    <a:pt x="129235" y="136550"/>
                  </a:lnTo>
                  <a:lnTo>
                    <a:pt x="4876" y="136550"/>
                  </a:lnTo>
                  <a:lnTo>
                    <a:pt x="4876" y="2438"/>
                  </a:lnTo>
                  <a:close/>
                </a:path>
                <a:path w="903604" h="3610609">
                  <a:moveTo>
                    <a:pt x="260908" y="2438"/>
                  </a:moveTo>
                  <a:lnTo>
                    <a:pt x="385267" y="2438"/>
                  </a:lnTo>
                  <a:lnTo>
                    <a:pt x="385267" y="136550"/>
                  </a:lnTo>
                  <a:lnTo>
                    <a:pt x="260908" y="136550"/>
                  </a:lnTo>
                  <a:lnTo>
                    <a:pt x="260908" y="2438"/>
                  </a:lnTo>
                  <a:close/>
                </a:path>
                <a:path w="903604" h="3610609">
                  <a:moveTo>
                    <a:pt x="388924" y="2438"/>
                  </a:moveTo>
                  <a:lnTo>
                    <a:pt x="513283" y="2438"/>
                  </a:lnTo>
                  <a:lnTo>
                    <a:pt x="513283" y="136550"/>
                  </a:lnTo>
                  <a:lnTo>
                    <a:pt x="388924" y="136550"/>
                  </a:lnTo>
                  <a:lnTo>
                    <a:pt x="388924" y="2438"/>
                  </a:lnTo>
                  <a:close/>
                </a:path>
                <a:path w="903604" h="3610609">
                  <a:moveTo>
                    <a:pt x="516940" y="2438"/>
                  </a:moveTo>
                  <a:lnTo>
                    <a:pt x="641299" y="2438"/>
                  </a:lnTo>
                  <a:lnTo>
                    <a:pt x="641299" y="136550"/>
                  </a:lnTo>
                  <a:lnTo>
                    <a:pt x="516940" y="136550"/>
                  </a:lnTo>
                  <a:lnTo>
                    <a:pt x="516940" y="2438"/>
                  </a:lnTo>
                  <a:close/>
                </a:path>
                <a:path w="903604" h="3610609">
                  <a:moveTo>
                    <a:pt x="644956" y="2438"/>
                  </a:moveTo>
                  <a:lnTo>
                    <a:pt x="770534" y="2438"/>
                  </a:lnTo>
                  <a:lnTo>
                    <a:pt x="770534" y="136550"/>
                  </a:lnTo>
                  <a:lnTo>
                    <a:pt x="644956" y="136550"/>
                  </a:lnTo>
                  <a:lnTo>
                    <a:pt x="644956" y="2438"/>
                  </a:lnTo>
                  <a:close/>
                </a:path>
                <a:path w="903604" h="3610609">
                  <a:moveTo>
                    <a:pt x="772972" y="2438"/>
                  </a:moveTo>
                  <a:lnTo>
                    <a:pt x="898550" y="2438"/>
                  </a:lnTo>
                  <a:lnTo>
                    <a:pt x="898550" y="136550"/>
                  </a:lnTo>
                  <a:lnTo>
                    <a:pt x="772972" y="136550"/>
                  </a:lnTo>
                  <a:lnTo>
                    <a:pt x="772972" y="2438"/>
                  </a:lnTo>
                  <a:close/>
                </a:path>
                <a:path w="903604" h="3610609">
                  <a:moveTo>
                    <a:pt x="0" y="753465"/>
                  </a:moveTo>
                  <a:lnTo>
                    <a:pt x="903427" y="753465"/>
                  </a:lnTo>
                  <a:lnTo>
                    <a:pt x="903427" y="887577"/>
                  </a:lnTo>
                  <a:lnTo>
                    <a:pt x="0" y="887577"/>
                  </a:lnTo>
                  <a:lnTo>
                    <a:pt x="0" y="753465"/>
                  </a:lnTo>
                  <a:close/>
                </a:path>
                <a:path w="903604" h="3610609">
                  <a:moveTo>
                    <a:pt x="903427" y="607161"/>
                  </a:moveTo>
                  <a:lnTo>
                    <a:pt x="0" y="607161"/>
                  </a:lnTo>
                  <a:lnTo>
                    <a:pt x="0" y="741273"/>
                  </a:lnTo>
                  <a:lnTo>
                    <a:pt x="903427" y="741273"/>
                  </a:lnTo>
                  <a:lnTo>
                    <a:pt x="903427" y="607161"/>
                  </a:lnTo>
                  <a:close/>
                </a:path>
                <a:path w="903604" h="3610609">
                  <a:moveTo>
                    <a:pt x="132892" y="607161"/>
                  </a:moveTo>
                  <a:lnTo>
                    <a:pt x="257251" y="607161"/>
                  </a:lnTo>
                  <a:lnTo>
                    <a:pt x="257251" y="741273"/>
                  </a:lnTo>
                  <a:lnTo>
                    <a:pt x="132892" y="741273"/>
                  </a:lnTo>
                  <a:lnTo>
                    <a:pt x="132892" y="607161"/>
                  </a:lnTo>
                  <a:close/>
                </a:path>
                <a:path w="903604" h="3610609">
                  <a:moveTo>
                    <a:pt x="4876" y="607161"/>
                  </a:moveTo>
                  <a:lnTo>
                    <a:pt x="129235" y="607161"/>
                  </a:lnTo>
                  <a:lnTo>
                    <a:pt x="129235" y="741273"/>
                  </a:lnTo>
                  <a:lnTo>
                    <a:pt x="4876" y="741273"/>
                  </a:lnTo>
                  <a:lnTo>
                    <a:pt x="4876" y="607161"/>
                  </a:lnTo>
                  <a:close/>
                </a:path>
                <a:path w="903604" h="3610609">
                  <a:moveTo>
                    <a:pt x="260908" y="607161"/>
                  </a:moveTo>
                  <a:lnTo>
                    <a:pt x="385267" y="607161"/>
                  </a:lnTo>
                  <a:lnTo>
                    <a:pt x="385267" y="741273"/>
                  </a:lnTo>
                  <a:lnTo>
                    <a:pt x="260908" y="741273"/>
                  </a:lnTo>
                  <a:lnTo>
                    <a:pt x="260908" y="607161"/>
                  </a:lnTo>
                  <a:close/>
                </a:path>
                <a:path w="903604" h="3610609">
                  <a:moveTo>
                    <a:pt x="388924" y="607161"/>
                  </a:moveTo>
                  <a:lnTo>
                    <a:pt x="513283" y="607161"/>
                  </a:lnTo>
                  <a:lnTo>
                    <a:pt x="513283" y="741273"/>
                  </a:lnTo>
                  <a:lnTo>
                    <a:pt x="388924" y="741273"/>
                  </a:lnTo>
                  <a:lnTo>
                    <a:pt x="388924" y="607161"/>
                  </a:lnTo>
                  <a:close/>
                </a:path>
                <a:path w="903604" h="3610609">
                  <a:moveTo>
                    <a:pt x="516940" y="607161"/>
                  </a:moveTo>
                  <a:lnTo>
                    <a:pt x="641299" y="607161"/>
                  </a:lnTo>
                  <a:lnTo>
                    <a:pt x="641299" y="741273"/>
                  </a:lnTo>
                  <a:lnTo>
                    <a:pt x="516940" y="741273"/>
                  </a:lnTo>
                  <a:lnTo>
                    <a:pt x="516940" y="607161"/>
                  </a:lnTo>
                  <a:close/>
                </a:path>
                <a:path w="903604" h="3610609">
                  <a:moveTo>
                    <a:pt x="644956" y="607161"/>
                  </a:moveTo>
                  <a:lnTo>
                    <a:pt x="770534" y="607161"/>
                  </a:lnTo>
                  <a:lnTo>
                    <a:pt x="770534" y="741273"/>
                  </a:lnTo>
                  <a:lnTo>
                    <a:pt x="644956" y="741273"/>
                  </a:lnTo>
                  <a:lnTo>
                    <a:pt x="644956" y="607161"/>
                  </a:lnTo>
                  <a:close/>
                </a:path>
                <a:path w="903604" h="3610609">
                  <a:moveTo>
                    <a:pt x="772972" y="607161"/>
                  </a:moveTo>
                  <a:lnTo>
                    <a:pt x="898550" y="607161"/>
                  </a:lnTo>
                  <a:lnTo>
                    <a:pt x="898550" y="741273"/>
                  </a:lnTo>
                  <a:lnTo>
                    <a:pt x="772972" y="741273"/>
                  </a:lnTo>
                  <a:lnTo>
                    <a:pt x="772972" y="607161"/>
                  </a:lnTo>
                  <a:close/>
                </a:path>
                <a:path w="903604" h="3610609">
                  <a:moveTo>
                    <a:pt x="132892" y="753465"/>
                  </a:moveTo>
                  <a:lnTo>
                    <a:pt x="257251" y="753465"/>
                  </a:lnTo>
                  <a:lnTo>
                    <a:pt x="257251" y="887577"/>
                  </a:lnTo>
                  <a:lnTo>
                    <a:pt x="132892" y="887577"/>
                  </a:lnTo>
                  <a:lnTo>
                    <a:pt x="132892" y="753465"/>
                  </a:lnTo>
                  <a:close/>
                </a:path>
                <a:path w="903604" h="3610609">
                  <a:moveTo>
                    <a:pt x="4876" y="753465"/>
                  </a:moveTo>
                  <a:lnTo>
                    <a:pt x="129235" y="753465"/>
                  </a:lnTo>
                  <a:lnTo>
                    <a:pt x="129235" y="887577"/>
                  </a:lnTo>
                  <a:lnTo>
                    <a:pt x="4876" y="887577"/>
                  </a:lnTo>
                  <a:lnTo>
                    <a:pt x="4876" y="753465"/>
                  </a:lnTo>
                  <a:close/>
                </a:path>
                <a:path w="903604" h="3610609">
                  <a:moveTo>
                    <a:pt x="260908" y="753465"/>
                  </a:moveTo>
                  <a:lnTo>
                    <a:pt x="385267" y="753465"/>
                  </a:lnTo>
                  <a:lnTo>
                    <a:pt x="385267" y="887577"/>
                  </a:lnTo>
                  <a:lnTo>
                    <a:pt x="260908" y="887577"/>
                  </a:lnTo>
                  <a:lnTo>
                    <a:pt x="260908" y="753465"/>
                  </a:lnTo>
                  <a:close/>
                </a:path>
                <a:path w="903604" h="3610609">
                  <a:moveTo>
                    <a:pt x="388924" y="753465"/>
                  </a:moveTo>
                  <a:lnTo>
                    <a:pt x="513283" y="753465"/>
                  </a:lnTo>
                  <a:lnTo>
                    <a:pt x="513283" y="887577"/>
                  </a:lnTo>
                  <a:lnTo>
                    <a:pt x="388924" y="887577"/>
                  </a:lnTo>
                  <a:lnTo>
                    <a:pt x="388924" y="753465"/>
                  </a:lnTo>
                  <a:close/>
                </a:path>
                <a:path w="903604" h="3610609">
                  <a:moveTo>
                    <a:pt x="516940" y="753465"/>
                  </a:moveTo>
                  <a:lnTo>
                    <a:pt x="641299" y="753465"/>
                  </a:lnTo>
                  <a:lnTo>
                    <a:pt x="641299" y="887577"/>
                  </a:lnTo>
                  <a:lnTo>
                    <a:pt x="516940" y="887577"/>
                  </a:lnTo>
                  <a:lnTo>
                    <a:pt x="516940" y="753465"/>
                  </a:lnTo>
                  <a:close/>
                </a:path>
                <a:path w="903604" h="3610609">
                  <a:moveTo>
                    <a:pt x="644956" y="753465"/>
                  </a:moveTo>
                  <a:lnTo>
                    <a:pt x="770534" y="753465"/>
                  </a:lnTo>
                  <a:lnTo>
                    <a:pt x="770534" y="887577"/>
                  </a:lnTo>
                  <a:lnTo>
                    <a:pt x="644956" y="887577"/>
                  </a:lnTo>
                  <a:lnTo>
                    <a:pt x="644956" y="753465"/>
                  </a:lnTo>
                  <a:close/>
                </a:path>
                <a:path w="903604" h="3610609">
                  <a:moveTo>
                    <a:pt x="772972" y="753465"/>
                  </a:moveTo>
                  <a:lnTo>
                    <a:pt x="898550" y="753465"/>
                  </a:lnTo>
                  <a:lnTo>
                    <a:pt x="898550" y="887577"/>
                  </a:lnTo>
                  <a:lnTo>
                    <a:pt x="772972" y="887577"/>
                  </a:lnTo>
                  <a:lnTo>
                    <a:pt x="772972" y="753465"/>
                  </a:lnTo>
                  <a:close/>
                </a:path>
                <a:path w="903604" h="3610609">
                  <a:moveTo>
                    <a:pt x="0" y="1055827"/>
                  </a:moveTo>
                  <a:lnTo>
                    <a:pt x="903427" y="1055827"/>
                  </a:lnTo>
                  <a:lnTo>
                    <a:pt x="903427" y="1189939"/>
                  </a:lnTo>
                  <a:lnTo>
                    <a:pt x="0" y="1189939"/>
                  </a:lnTo>
                  <a:lnTo>
                    <a:pt x="0" y="1055827"/>
                  </a:lnTo>
                  <a:close/>
                </a:path>
                <a:path w="903604" h="3610609">
                  <a:moveTo>
                    <a:pt x="903427" y="909523"/>
                  </a:moveTo>
                  <a:lnTo>
                    <a:pt x="0" y="909523"/>
                  </a:lnTo>
                  <a:lnTo>
                    <a:pt x="0" y="1043635"/>
                  </a:lnTo>
                  <a:lnTo>
                    <a:pt x="903427" y="1043635"/>
                  </a:lnTo>
                  <a:lnTo>
                    <a:pt x="903427" y="909523"/>
                  </a:lnTo>
                  <a:close/>
                </a:path>
                <a:path w="903604" h="3610609">
                  <a:moveTo>
                    <a:pt x="132892" y="909523"/>
                  </a:moveTo>
                  <a:lnTo>
                    <a:pt x="257251" y="909523"/>
                  </a:lnTo>
                  <a:lnTo>
                    <a:pt x="257251" y="1043635"/>
                  </a:lnTo>
                  <a:lnTo>
                    <a:pt x="132892" y="1043635"/>
                  </a:lnTo>
                  <a:lnTo>
                    <a:pt x="132892" y="909523"/>
                  </a:lnTo>
                  <a:close/>
                </a:path>
                <a:path w="903604" h="3610609">
                  <a:moveTo>
                    <a:pt x="4876" y="909523"/>
                  </a:moveTo>
                  <a:lnTo>
                    <a:pt x="129235" y="909523"/>
                  </a:lnTo>
                  <a:lnTo>
                    <a:pt x="129235" y="1043635"/>
                  </a:lnTo>
                  <a:lnTo>
                    <a:pt x="4876" y="1043635"/>
                  </a:lnTo>
                  <a:lnTo>
                    <a:pt x="4876" y="909523"/>
                  </a:lnTo>
                  <a:close/>
                </a:path>
                <a:path w="903604" h="3610609">
                  <a:moveTo>
                    <a:pt x="260908" y="909523"/>
                  </a:moveTo>
                  <a:lnTo>
                    <a:pt x="385267" y="909523"/>
                  </a:lnTo>
                  <a:lnTo>
                    <a:pt x="385267" y="1043635"/>
                  </a:lnTo>
                  <a:lnTo>
                    <a:pt x="260908" y="1043635"/>
                  </a:lnTo>
                  <a:lnTo>
                    <a:pt x="260908" y="909523"/>
                  </a:lnTo>
                  <a:close/>
                </a:path>
                <a:path w="903604" h="3610609">
                  <a:moveTo>
                    <a:pt x="388924" y="909523"/>
                  </a:moveTo>
                  <a:lnTo>
                    <a:pt x="513283" y="909523"/>
                  </a:lnTo>
                  <a:lnTo>
                    <a:pt x="513283" y="1043635"/>
                  </a:lnTo>
                  <a:lnTo>
                    <a:pt x="388924" y="1043635"/>
                  </a:lnTo>
                  <a:lnTo>
                    <a:pt x="388924" y="909523"/>
                  </a:lnTo>
                  <a:close/>
                </a:path>
                <a:path w="903604" h="3610609">
                  <a:moveTo>
                    <a:pt x="516940" y="909523"/>
                  </a:moveTo>
                  <a:lnTo>
                    <a:pt x="641299" y="909523"/>
                  </a:lnTo>
                  <a:lnTo>
                    <a:pt x="641299" y="1043635"/>
                  </a:lnTo>
                  <a:lnTo>
                    <a:pt x="516940" y="1043635"/>
                  </a:lnTo>
                  <a:lnTo>
                    <a:pt x="516940" y="909523"/>
                  </a:lnTo>
                  <a:close/>
                </a:path>
                <a:path w="903604" h="3610609">
                  <a:moveTo>
                    <a:pt x="644956" y="909523"/>
                  </a:moveTo>
                  <a:lnTo>
                    <a:pt x="770534" y="909523"/>
                  </a:lnTo>
                  <a:lnTo>
                    <a:pt x="770534" y="1043635"/>
                  </a:lnTo>
                  <a:lnTo>
                    <a:pt x="644956" y="1043635"/>
                  </a:lnTo>
                  <a:lnTo>
                    <a:pt x="644956" y="909523"/>
                  </a:lnTo>
                  <a:close/>
                </a:path>
                <a:path w="903604" h="3610609">
                  <a:moveTo>
                    <a:pt x="772972" y="909523"/>
                  </a:moveTo>
                  <a:lnTo>
                    <a:pt x="898550" y="909523"/>
                  </a:lnTo>
                  <a:lnTo>
                    <a:pt x="898550" y="1043635"/>
                  </a:lnTo>
                  <a:lnTo>
                    <a:pt x="772972" y="1043635"/>
                  </a:lnTo>
                  <a:lnTo>
                    <a:pt x="772972" y="909523"/>
                  </a:lnTo>
                  <a:close/>
                </a:path>
                <a:path w="903604" h="3610609">
                  <a:moveTo>
                    <a:pt x="132892" y="1055827"/>
                  </a:moveTo>
                  <a:lnTo>
                    <a:pt x="257251" y="1055827"/>
                  </a:lnTo>
                  <a:lnTo>
                    <a:pt x="257251" y="1189939"/>
                  </a:lnTo>
                  <a:lnTo>
                    <a:pt x="132892" y="1189939"/>
                  </a:lnTo>
                  <a:lnTo>
                    <a:pt x="132892" y="1055827"/>
                  </a:lnTo>
                  <a:close/>
                </a:path>
                <a:path w="903604" h="3610609">
                  <a:moveTo>
                    <a:pt x="4876" y="1055827"/>
                  </a:moveTo>
                  <a:lnTo>
                    <a:pt x="129235" y="1055827"/>
                  </a:lnTo>
                  <a:lnTo>
                    <a:pt x="129235" y="1189939"/>
                  </a:lnTo>
                  <a:lnTo>
                    <a:pt x="4876" y="1189939"/>
                  </a:lnTo>
                  <a:lnTo>
                    <a:pt x="4876" y="1055827"/>
                  </a:lnTo>
                  <a:close/>
                </a:path>
                <a:path w="903604" h="3610609">
                  <a:moveTo>
                    <a:pt x="260908" y="1055827"/>
                  </a:moveTo>
                  <a:lnTo>
                    <a:pt x="385267" y="1055827"/>
                  </a:lnTo>
                  <a:lnTo>
                    <a:pt x="385267" y="1189939"/>
                  </a:lnTo>
                  <a:lnTo>
                    <a:pt x="260908" y="1189939"/>
                  </a:lnTo>
                  <a:lnTo>
                    <a:pt x="260908" y="1055827"/>
                  </a:lnTo>
                  <a:close/>
                </a:path>
                <a:path w="903604" h="3610609">
                  <a:moveTo>
                    <a:pt x="388924" y="1055827"/>
                  </a:moveTo>
                  <a:lnTo>
                    <a:pt x="513283" y="1055827"/>
                  </a:lnTo>
                  <a:lnTo>
                    <a:pt x="513283" y="1189939"/>
                  </a:lnTo>
                  <a:lnTo>
                    <a:pt x="388924" y="1189939"/>
                  </a:lnTo>
                  <a:lnTo>
                    <a:pt x="388924" y="1055827"/>
                  </a:lnTo>
                  <a:close/>
                </a:path>
                <a:path w="903604" h="3610609">
                  <a:moveTo>
                    <a:pt x="516940" y="1055827"/>
                  </a:moveTo>
                  <a:lnTo>
                    <a:pt x="641299" y="1055827"/>
                  </a:lnTo>
                  <a:lnTo>
                    <a:pt x="641299" y="1189939"/>
                  </a:lnTo>
                  <a:lnTo>
                    <a:pt x="516940" y="1189939"/>
                  </a:lnTo>
                  <a:lnTo>
                    <a:pt x="516940" y="1055827"/>
                  </a:lnTo>
                  <a:close/>
                </a:path>
                <a:path w="903604" h="3610609">
                  <a:moveTo>
                    <a:pt x="644956" y="1055827"/>
                  </a:moveTo>
                  <a:lnTo>
                    <a:pt x="770534" y="1055827"/>
                  </a:lnTo>
                  <a:lnTo>
                    <a:pt x="770534" y="1189939"/>
                  </a:lnTo>
                  <a:lnTo>
                    <a:pt x="644956" y="1189939"/>
                  </a:lnTo>
                  <a:lnTo>
                    <a:pt x="644956" y="1055827"/>
                  </a:lnTo>
                  <a:close/>
                </a:path>
                <a:path w="903604" h="3610609">
                  <a:moveTo>
                    <a:pt x="772972" y="1055827"/>
                  </a:moveTo>
                  <a:lnTo>
                    <a:pt x="898550" y="1055827"/>
                  </a:lnTo>
                  <a:lnTo>
                    <a:pt x="898550" y="1189939"/>
                  </a:lnTo>
                  <a:lnTo>
                    <a:pt x="772972" y="1189939"/>
                  </a:lnTo>
                  <a:lnTo>
                    <a:pt x="772972" y="1055827"/>
                  </a:lnTo>
                  <a:close/>
                </a:path>
                <a:path w="903604" h="3610609">
                  <a:moveTo>
                    <a:pt x="0" y="1358188"/>
                  </a:moveTo>
                  <a:lnTo>
                    <a:pt x="903427" y="1358188"/>
                  </a:lnTo>
                  <a:lnTo>
                    <a:pt x="903427" y="1492300"/>
                  </a:lnTo>
                  <a:lnTo>
                    <a:pt x="0" y="1492300"/>
                  </a:lnTo>
                  <a:lnTo>
                    <a:pt x="0" y="1358188"/>
                  </a:lnTo>
                  <a:close/>
                </a:path>
                <a:path w="903604" h="3610609">
                  <a:moveTo>
                    <a:pt x="903427" y="1211884"/>
                  </a:moveTo>
                  <a:lnTo>
                    <a:pt x="0" y="1211884"/>
                  </a:lnTo>
                  <a:lnTo>
                    <a:pt x="0" y="1345996"/>
                  </a:lnTo>
                  <a:lnTo>
                    <a:pt x="903427" y="1345996"/>
                  </a:lnTo>
                  <a:lnTo>
                    <a:pt x="903427" y="1211884"/>
                  </a:lnTo>
                  <a:close/>
                </a:path>
                <a:path w="903604" h="3610609">
                  <a:moveTo>
                    <a:pt x="132892" y="1211884"/>
                  </a:moveTo>
                  <a:lnTo>
                    <a:pt x="257251" y="1211884"/>
                  </a:lnTo>
                  <a:lnTo>
                    <a:pt x="257251" y="1345996"/>
                  </a:lnTo>
                  <a:lnTo>
                    <a:pt x="132892" y="1345996"/>
                  </a:lnTo>
                  <a:lnTo>
                    <a:pt x="132892" y="1211884"/>
                  </a:lnTo>
                  <a:close/>
                </a:path>
                <a:path w="903604" h="3610609">
                  <a:moveTo>
                    <a:pt x="4876" y="1211884"/>
                  </a:moveTo>
                  <a:lnTo>
                    <a:pt x="129235" y="1211884"/>
                  </a:lnTo>
                  <a:lnTo>
                    <a:pt x="129235" y="1345996"/>
                  </a:lnTo>
                  <a:lnTo>
                    <a:pt x="4876" y="1345996"/>
                  </a:lnTo>
                  <a:lnTo>
                    <a:pt x="4876" y="1211884"/>
                  </a:lnTo>
                  <a:close/>
                </a:path>
                <a:path w="903604" h="3610609">
                  <a:moveTo>
                    <a:pt x="260908" y="1211884"/>
                  </a:moveTo>
                  <a:lnTo>
                    <a:pt x="385267" y="1211884"/>
                  </a:lnTo>
                  <a:lnTo>
                    <a:pt x="385267" y="1345996"/>
                  </a:lnTo>
                  <a:lnTo>
                    <a:pt x="260908" y="1345996"/>
                  </a:lnTo>
                  <a:lnTo>
                    <a:pt x="260908" y="1211884"/>
                  </a:lnTo>
                  <a:close/>
                </a:path>
                <a:path w="903604" h="3610609">
                  <a:moveTo>
                    <a:pt x="388924" y="1211884"/>
                  </a:moveTo>
                  <a:lnTo>
                    <a:pt x="513283" y="1211884"/>
                  </a:lnTo>
                  <a:lnTo>
                    <a:pt x="513283" y="1345996"/>
                  </a:lnTo>
                  <a:lnTo>
                    <a:pt x="388924" y="1345996"/>
                  </a:lnTo>
                  <a:lnTo>
                    <a:pt x="388924" y="1211884"/>
                  </a:lnTo>
                  <a:close/>
                </a:path>
                <a:path w="903604" h="3610609">
                  <a:moveTo>
                    <a:pt x="516940" y="1211884"/>
                  </a:moveTo>
                  <a:lnTo>
                    <a:pt x="641299" y="1211884"/>
                  </a:lnTo>
                  <a:lnTo>
                    <a:pt x="641299" y="1345996"/>
                  </a:lnTo>
                  <a:lnTo>
                    <a:pt x="516940" y="1345996"/>
                  </a:lnTo>
                  <a:lnTo>
                    <a:pt x="516940" y="1211884"/>
                  </a:lnTo>
                  <a:close/>
                </a:path>
                <a:path w="903604" h="3610609">
                  <a:moveTo>
                    <a:pt x="644956" y="1211884"/>
                  </a:moveTo>
                  <a:lnTo>
                    <a:pt x="770534" y="1211884"/>
                  </a:lnTo>
                  <a:lnTo>
                    <a:pt x="770534" y="1345996"/>
                  </a:lnTo>
                  <a:lnTo>
                    <a:pt x="644956" y="1345996"/>
                  </a:lnTo>
                  <a:lnTo>
                    <a:pt x="644956" y="1211884"/>
                  </a:lnTo>
                  <a:close/>
                </a:path>
                <a:path w="903604" h="3610609">
                  <a:moveTo>
                    <a:pt x="772972" y="1211884"/>
                  </a:moveTo>
                  <a:lnTo>
                    <a:pt x="898550" y="1211884"/>
                  </a:lnTo>
                  <a:lnTo>
                    <a:pt x="898550" y="1345996"/>
                  </a:lnTo>
                  <a:lnTo>
                    <a:pt x="772972" y="1345996"/>
                  </a:lnTo>
                  <a:lnTo>
                    <a:pt x="772972" y="1211884"/>
                  </a:lnTo>
                  <a:close/>
                </a:path>
                <a:path w="903604" h="3610609">
                  <a:moveTo>
                    <a:pt x="132892" y="1358188"/>
                  </a:moveTo>
                  <a:lnTo>
                    <a:pt x="257251" y="1358188"/>
                  </a:lnTo>
                  <a:lnTo>
                    <a:pt x="257251" y="1492300"/>
                  </a:lnTo>
                  <a:lnTo>
                    <a:pt x="132892" y="1492300"/>
                  </a:lnTo>
                  <a:lnTo>
                    <a:pt x="132892" y="1358188"/>
                  </a:lnTo>
                  <a:close/>
                </a:path>
                <a:path w="903604" h="3610609">
                  <a:moveTo>
                    <a:pt x="4876" y="1358188"/>
                  </a:moveTo>
                  <a:lnTo>
                    <a:pt x="129235" y="1358188"/>
                  </a:lnTo>
                  <a:lnTo>
                    <a:pt x="129235" y="1492300"/>
                  </a:lnTo>
                  <a:lnTo>
                    <a:pt x="4876" y="1492300"/>
                  </a:lnTo>
                  <a:lnTo>
                    <a:pt x="4876" y="1358188"/>
                  </a:lnTo>
                  <a:close/>
                </a:path>
                <a:path w="903604" h="3610609">
                  <a:moveTo>
                    <a:pt x="260908" y="1358188"/>
                  </a:moveTo>
                  <a:lnTo>
                    <a:pt x="385267" y="1358188"/>
                  </a:lnTo>
                  <a:lnTo>
                    <a:pt x="385267" y="1492300"/>
                  </a:lnTo>
                  <a:lnTo>
                    <a:pt x="260908" y="1492300"/>
                  </a:lnTo>
                  <a:lnTo>
                    <a:pt x="260908" y="1358188"/>
                  </a:lnTo>
                  <a:close/>
                </a:path>
                <a:path w="903604" h="3610609">
                  <a:moveTo>
                    <a:pt x="388924" y="1358188"/>
                  </a:moveTo>
                  <a:lnTo>
                    <a:pt x="513283" y="1358188"/>
                  </a:lnTo>
                  <a:lnTo>
                    <a:pt x="513283" y="1492300"/>
                  </a:lnTo>
                  <a:lnTo>
                    <a:pt x="388924" y="1492300"/>
                  </a:lnTo>
                  <a:lnTo>
                    <a:pt x="388924" y="1358188"/>
                  </a:lnTo>
                  <a:close/>
                </a:path>
                <a:path w="903604" h="3610609">
                  <a:moveTo>
                    <a:pt x="516940" y="1358188"/>
                  </a:moveTo>
                  <a:lnTo>
                    <a:pt x="641299" y="1358188"/>
                  </a:lnTo>
                  <a:lnTo>
                    <a:pt x="641299" y="1492300"/>
                  </a:lnTo>
                  <a:lnTo>
                    <a:pt x="516940" y="1492300"/>
                  </a:lnTo>
                  <a:lnTo>
                    <a:pt x="516940" y="1358188"/>
                  </a:lnTo>
                  <a:close/>
                </a:path>
                <a:path w="903604" h="3610609">
                  <a:moveTo>
                    <a:pt x="644956" y="1358188"/>
                  </a:moveTo>
                  <a:lnTo>
                    <a:pt x="770534" y="1358188"/>
                  </a:lnTo>
                  <a:lnTo>
                    <a:pt x="770534" y="1492300"/>
                  </a:lnTo>
                  <a:lnTo>
                    <a:pt x="644956" y="1492300"/>
                  </a:lnTo>
                  <a:lnTo>
                    <a:pt x="644956" y="1358188"/>
                  </a:lnTo>
                  <a:close/>
                </a:path>
                <a:path w="903604" h="3610609">
                  <a:moveTo>
                    <a:pt x="772972" y="1358188"/>
                  </a:moveTo>
                  <a:lnTo>
                    <a:pt x="898550" y="1358188"/>
                  </a:lnTo>
                  <a:lnTo>
                    <a:pt x="898550" y="1492300"/>
                  </a:lnTo>
                  <a:lnTo>
                    <a:pt x="772972" y="1492300"/>
                  </a:lnTo>
                  <a:lnTo>
                    <a:pt x="772972" y="1358188"/>
                  </a:lnTo>
                  <a:close/>
                </a:path>
                <a:path w="903604" h="3610609">
                  <a:moveTo>
                    <a:pt x="0" y="1660550"/>
                  </a:moveTo>
                  <a:lnTo>
                    <a:pt x="903427" y="1660550"/>
                  </a:lnTo>
                  <a:lnTo>
                    <a:pt x="903427" y="1794662"/>
                  </a:lnTo>
                  <a:lnTo>
                    <a:pt x="0" y="1794662"/>
                  </a:lnTo>
                  <a:lnTo>
                    <a:pt x="0" y="1660550"/>
                  </a:lnTo>
                  <a:close/>
                </a:path>
                <a:path w="903604" h="3610609">
                  <a:moveTo>
                    <a:pt x="903427" y="1514246"/>
                  </a:moveTo>
                  <a:lnTo>
                    <a:pt x="0" y="1514246"/>
                  </a:lnTo>
                  <a:lnTo>
                    <a:pt x="0" y="1648358"/>
                  </a:lnTo>
                  <a:lnTo>
                    <a:pt x="903427" y="1648358"/>
                  </a:lnTo>
                  <a:lnTo>
                    <a:pt x="903427" y="1514246"/>
                  </a:lnTo>
                  <a:close/>
                </a:path>
                <a:path w="903604" h="3610609">
                  <a:moveTo>
                    <a:pt x="132892" y="1514246"/>
                  </a:moveTo>
                  <a:lnTo>
                    <a:pt x="257251" y="1514246"/>
                  </a:lnTo>
                  <a:lnTo>
                    <a:pt x="257251" y="1648358"/>
                  </a:lnTo>
                  <a:lnTo>
                    <a:pt x="132892" y="1648358"/>
                  </a:lnTo>
                  <a:lnTo>
                    <a:pt x="132892" y="1514246"/>
                  </a:lnTo>
                  <a:close/>
                </a:path>
                <a:path w="903604" h="3610609">
                  <a:moveTo>
                    <a:pt x="4876" y="1514246"/>
                  </a:moveTo>
                  <a:lnTo>
                    <a:pt x="129235" y="1514246"/>
                  </a:lnTo>
                  <a:lnTo>
                    <a:pt x="129235" y="1648358"/>
                  </a:lnTo>
                  <a:lnTo>
                    <a:pt x="4876" y="1648358"/>
                  </a:lnTo>
                  <a:lnTo>
                    <a:pt x="4876" y="1514246"/>
                  </a:lnTo>
                  <a:close/>
                </a:path>
                <a:path w="903604" h="3610609">
                  <a:moveTo>
                    <a:pt x="260908" y="1514246"/>
                  </a:moveTo>
                  <a:lnTo>
                    <a:pt x="385267" y="1514246"/>
                  </a:lnTo>
                  <a:lnTo>
                    <a:pt x="385267" y="1648358"/>
                  </a:lnTo>
                  <a:lnTo>
                    <a:pt x="260908" y="1648358"/>
                  </a:lnTo>
                  <a:lnTo>
                    <a:pt x="260908" y="1514246"/>
                  </a:lnTo>
                  <a:close/>
                </a:path>
                <a:path w="903604" h="3610609">
                  <a:moveTo>
                    <a:pt x="388924" y="1514246"/>
                  </a:moveTo>
                  <a:lnTo>
                    <a:pt x="513283" y="1514246"/>
                  </a:lnTo>
                  <a:lnTo>
                    <a:pt x="513283" y="1648358"/>
                  </a:lnTo>
                  <a:lnTo>
                    <a:pt x="388924" y="1648358"/>
                  </a:lnTo>
                  <a:lnTo>
                    <a:pt x="388924" y="1514246"/>
                  </a:lnTo>
                  <a:close/>
                </a:path>
                <a:path w="903604" h="3610609">
                  <a:moveTo>
                    <a:pt x="516940" y="1514246"/>
                  </a:moveTo>
                  <a:lnTo>
                    <a:pt x="641299" y="1514246"/>
                  </a:lnTo>
                  <a:lnTo>
                    <a:pt x="641299" y="1648358"/>
                  </a:lnTo>
                  <a:lnTo>
                    <a:pt x="516940" y="1648358"/>
                  </a:lnTo>
                  <a:lnTo>
                    <a:pt x="516940" y="1514246"/>
                  </a:lnTo>
                  <a:close/>
                </a:path>
                <a:path w="903604" h="3610609">
                  <a:moveTo>
                    <a:pt x="644956" y="1514246"/>
                  </a:moveTo>
                  <a:lnTo>
                    <a:pt x="770534" y="1514246"/>
                  </a:lnTo>
                  <a:lnTo>
                    <a:pt x="770534" y="1648358"/>
                  </a:lnTo>
                  <a:lnTo>
                    <a:pt x="644956" y="1648358"/>
                  </a:lnTo>
                  <a:lnTo>
                    <a:pt x="644956" y="1514246"/>
                  </a:lnTo>
                  <a:close/>
                </a:path>
                <a:path w="903604" h="3610609">
                  <a:moveTo>
                    <a:pt x="772972" y="1514246"/>
                  </a:moveTo>
                  <a:lnTo>
                    <a:pt x="898550" y="1514246"/>
                  </a:lnTo>
                  <a:lnTo>
                    <a:pt x="898550" y="1648358"/>
                  </a:lnTo>
                  <a:lnTo>
                    <a:pt x="772972" y="1648358"/>
                  </a:lnTo>
                  <a:lnTo>
                    <a:pt x="772972" y="1514246"/>
                  </a:lnTo>
                  <a:close/>
                </a:path>
                <a:path w="903604" h="3610609">
                  <a:moveTo>
                    <a:pt x="132892" y="1660550"/>
                  </a:moveTo>
                  <a:lnTo>
                    <a:pt x="257251" y="1660550"/>
                  </a:lnTo>
                  <a:lnTo>
                    <a:pt x="257251" y="1794662"/>
                  </a:lnTo>
                  <a:lnTo>
                    <a:pt x="132892" y="1794662"/>
                  </a:lnTo>
                  <a:lnTo>
                    <a:pt x="132892" y="1660550"/>
                  </a:lnTo>
                  <a:close/>
                </a:path>
                <a:path w="903604" h="3610609">
                  <a:moveTo>
                    <a:pt x="4876" y="1660550"/>
                  </a:moveTo>
                  <a:lnTo>
                    <a:pt x="129235" y="1660550"/>
                  </a:lnTo>
                  <a:lnTo>
                    <a:pt x="129235" y="1794662"/>
                  </a:lnTo>
                  <a:lnTo>
                    <a:pt x="4876" y="1794662"/>
                  </a:lnTo>
                  <a:lnTo>
                    <a:pt x="4876" y="1660550"/>
                  </a:lnTo>
                  <a:close/>
                </a:path>
                <a:path w="903604" h="3610609">
                  <a:moveTo>
                    <a:pt x="260908" y="1660550"/>
                  </a:moveTo>
                  <a:lnTo>
                    <a:pt x="385267" y="1660550"/>
                  </a:lnTo>
                  <a:lnTo>
                    <a:pt x="385267" y="1794662"/>
                  </a:lnTo>
                  <a:lnTo>
                    <a:pt x="260908" y="1794662"/>
                  </a:lnTo>
                  <a:lnTo>
                    <a:pt x="260908" y="1660550"/>
                  </a:lnTo>
                  <a:close/>
                </a:path>
                <a:path w="903604" h="3610609">
                  <a:moveTo>
                    <a:pt x="388924" y="1660550"/>
                  </a:moveTo>
                  <a:lnTo>
                    <a:pt x="513283" y="1660550"/>
                  </a:lnTo>
                  <a:lnTo>
                    <a:pt x="513283" y="1794662"/>
                  </a:lnTo>
                  <a:lnTo>
                    <a:pt x="388924" y="1794662"/>
                  </a:lnTo>
                  <a:lnTo>
                    <a:pt x="388924" y="1660550"/>
                  </a:lnTo>
                  <a:close/>
                </a:path>
                <a:path w="903604" h="3610609">
                  <a:moveTo>
                    <a:pt x="516940" y="1660550"/>
                  </a:moveTo>
                  <a:lnTo>
                    <a:pt x="641299" y="1660550"/>
                  </a:lnTo>
                  <a:lnTo>
                    <a:pt x="641299" y="1794662"/>
                  </a:lnTo>
                  <a:lnTo>
                    <a:pt x="516940" y="1794662"/>
                  </a:lnTo>
                  <a:lnTo>
                    <a:pt x="516940" y="1660550"/>
                  </a:lnTo>
                  <a:close/>
                </a:path>
                <a:path w="903604" h="3610609">
                  <a:moveTo>
                    <a:pt x="644956" y="1660550"/>
                  </a:moveTo>
                  <a:lnTo>
                    <a:pt x="770534" y="1660550"/>
                  </a:lnTo>
                  <a:lnTo>
                    <a:pt x="770534" y="1794662"/>
                  </a:lnTo>
                  <a:lnTo>
                    <a:pt x="644956" y="1794662"/>
                  </a:lnTo>
                  <a:lnTo>
                    <a:pt x="644956" y="1660550"/>
                  </a:lnTo>
                  <a:close/>
                </a:path>
                <a:path w="903604" h="3610609">
                  <a:moveTo>
                    <a:pt x="772972" y="1660550"/>
                  </a:moveTo>
                  <a:lnTo>
                    <a:pt x="898550" y="1660550"/>
                  </a:lnTo>
                  <a:lnTo>
                    <a:pt x="898550" y="1794662"/>
                  </a:lnTo>
                  <a:lnTo>
                    <a:pt x="772972" y="1794662"/>
                  </a:lnTo>
                  <a:lnTo>
                    <a:pt x="772972" y="1660550"/>
                  </a:lnTo>
                  <a:close/>
                </a:path>
                <a:path w="903604" h="3610609">
                  <a:moveTo>
                    <a:pt x="0" y="3160166"/>
                  </a:moveTo>
                  <a:lnTo>
                    <a:pt x="903427" y="3160166"/>
                  </a:lnTo>
                  <a:lnTo>
                    <a:pt x="903427" y="3026054"/>
                  </a:lnTo>
                  <a:lnTo>
                    <a:pt x="0" y="3026054"/>
                  </a:lnTo>
                  <a:lnTo>
                    <a:pt x="0" y="3160166"/>
                  </a:lnTo>
                  <a:close/>
                </a:path>
                <a:path w="903604" h="3610609">
                  <a:moveTo>
                    <a:pt x="903427" y="3306470"/>
                  </a:moveTo>
                  <a:lnTo>
                    <a:pt x="0" y="3306470"/>
                  </a:lnTo>
                  <a:lnTo>
                    <a:pt x="0" y="3172358"/>
                  </a:lnTo>
                  <a:lnTo>
                    <a:pt x="903427" y="3172358"/>
                  </a:lnTo>
                  <a:lnTo>
                    <a:pt x="903427" y="3306470"/>
                  </a:lnTo>
                  <a:close/>
                </a:path>
                <a:path w="903604" h="3610609">
                  <a:moveTo>
                    <a:pt x="0" y="3462528"/>
                  </a:moveTo>
                  <a:lnTo>
                    <a:pt x="903427" y="3462528"/>
                  </a:lnTo>
                  <a:lnTo>
                    <a:pt x="903427" y="3328416"/>
                  </a:lnTo>
                  <a:lnTo>
                    <a:pt x="0" y="3328416"/>
                  </a:lnTo>
                  <a:lnTo>
                    <a:pt x="0" y="3462528"/>
                  </a:lnTo>
                  <a:close/>
                </a:path>
                <a:path w="903604" h="3610609">
                  <a:moveTo>
                    <a:pt x="0" y="3608832"/>
                  </a:moveTo>
                  <a:lnTo>
                    <a:pt x="903427" y="3608832"/>
                  </a:lnTo>
                  <a:lnTo>
                    <a:pt x="903427" y="3474720"/>
                  </a:lnTo>
                  <a:lnTo>
                    <a:pt x="0" y="3474720"/>
                  </a:lnTo>
                  <a:lnTo>
                    <a:pt x="0" y="3608832"/>
                  </a:lnTo>
                  <a:close/>
                </a:path>
                <a:path w="903604" h="3610609">
                  <a:moveTo>
                    <a:pt x="132892" y="3306470"/>
                  </a:moveTo>
                  <a:lnTo>
                    <a:pt x="257251" y="3306470"/>
                  </a:lnTo>
                  <a:lnTo>
                    <a:pt x="257251" y="3172358"/>
                  </a:lnTo>
                  <a:lnTo>
                    <a:pt x="132892" y="3172358"/>
                  </a:lnTo>
                  <a:lnTo>
                    <a:pt x="132892" y="3306470"/>
                  </a:lnTo>
                  <a:close/>
                </a:path>
                <a:path w="903604" h="3610609">
                  <a:moveTo>
                    <a:pt x="4876" y="3306470"/>
                  </a:moveTo>
                  <a:lnTo>
                    <a:pt x="129235" y="3306470"/>
                  </a:lnTo>
                  <a:lnTo>
                    <a:pt x="129235" y="3172358"/>
                  </a:lnTo>
                  <a:lnTo>
                    <a:pt x="4876" y="3172358"/>
                  </a:lnTo>
                  <a:lnTo>
                    <a:pt x="4876" y="3306470"/>
                  </a:lnTo>
                  <a:close/>
                </a:path>
                <a:path w="903604" h="3610609">
                  <a:moveTo>
                    <a:pt x="260908" y="3306470"/>
                  </a:moveTo>
                  <a:lnTo>
                    <a:pt x="385267" y="3306470"/>
                  </a:lnTo>
                  <a:lnTo>
                    <a:pt x="385267" y="3172358"/>
                  </a:lnTo>
                  <a:lnTo>
                    <a:pt x="260908" y="3172358"/>
                  </a:lnTo>
                  <a:lnTo>
                    <a:pt x="260908" y="3306470"/>
                  </a:lnTo>
                  <a:close/>
                </a:path>
                <a:path w="903604" h="3610609">
                  <a:moveTo>
                    <a:pt x="388924" y="3306470"/>
                  </a:moveTo>
                  <a:lnTo>
                    <a:pt x="513283" y="3306470"/>
                  </a:lnTo>
                  <a:lnTo>
                    <a:pt x="513283" y="3172358"/>
                  </a:lnTo>
                  <a:lnTo>
                    <a:pt x="388924" y="3172358"/>
                  </a:lnTo>
                  <a:lnTo>
                    <a:pt x="388924" y="3306470"/>
                  </a:lnTo>
                  <a:close/>
                </a:path>
                <a:path w="903604" h="3610609">
                  <a:moveTo>
                    <a:pt x="516940" y="3306470"/>
                  </a:moveTo>
                  <a:lnTo>
                    <a:pt x="641299" y="3306470"/>
                  </a:lnTo>
                  <a:lnTo>
                    <a:pt x="641299" y="3172358"/>
                  </a:lnTo>
                  <a:lnTo>
                    <a:pt x="516940" y="3172358"/>
                  </a:lnTo>
                  <a:lnTo>
                    <a:pt x="516940" y="3306470"/>
                  </a:lnTo>
                  <a:close/>
                </a:path>
                <a:path w="903604" h="3610609">
                  <a:moveTo>
                    <a:pt x="644956" y="3306470"/>
                  </a:moveTo>
                  <a:lnTo>
                    <a:pt x="770534" y="3306470"/>
                  </a:lnTo>
                  <a:lnTo>
                    <a:pt x="770534" y="3172358"/>
                  </a:lnTo>
                  <a:lnTo>
                    <a:pt x="644956" y="3172358"/>
                  </a:lnTo>
                  <a:lnTo>
                    <a:pt x="644956" y="3306470"/>
                  </a:lnTo>
                  <a:close/>
                </a:path>
                <a:path w="903604" h="3610609">
                  <a:moveTo>
                    <a:pt x="772972" y="3306470"/>
                  </a:moveTo>
                  <a:lnTo>
                    <a:pt x="898550" y="3306470"/>
                  </a:lnTo>
                  <a:lnTo>
                    <a:pt x="898550" y="3172358"/>
                  </a:lnTo>
                  <a:lnTo>
                    <a:pt x="772972" y="3172358"/>
                  </a:lnTo>
                  <a:lnTo>
                    <a:pt x="772972" y="3306470"/>
                  </a:lnTo>
                  <a:close/>
                </a:path>
                <a:path w="903604" h="3610609">
                  <a:moveTo>
                    <a:pt x="132892" y="3160166"/>
                  </a:moveTo>
                  <a:lnTo>
                    <a:pt x="257251" y="3160166"/>
                  </a:lnTo>
                  <a:lnTo>
                    <a:pt x="257251" y="3026054"/>
                  </a:lnTo>
                  <a:lnTo>
                    <a:pt x="132892" y="3026054"/>
                  </a:lnTo>
                  <a:lnTo>
                    <a:pt x="132892" y="3160166"/>
                  </a:lnTo>
                  <a:close/>
                </a:path>
                <a:path w="903604" h="3610609">
                  <a:moveTo>
                    <a:pt x="4876" y="3160166"/>
                  </a:moveTo>
                  <a:lnTo>
                    <a:pt x="129235" y="3160166"/>
                  </a:lnTo>
                  <a:lnTo>
                    <a:pt x="129235" y="3026054"/>
                  </a:lnTo>
                  <a:lnTo>
                    <a:pt x="4876" y="3026054"/>
                  </a:lnTo>
                  <a:lnTo>
                    <a:pt x="4876" y="3160166"/>
                  </a:lnTo>
                  <a:close/>
                </a:path>
                <a:path w="903604" h="3610609">
                  <a:moveTo>
                    <a:pt x="260908" y="3160166"/>
                  </a:moveTo>
                  <a:lnTo>
                    <a:pt x="385267" y="3160166"/>
                  </a:lnTo>
                  <a:lnTo>
                    <a:pt x="385267" y="3026054"/>
                  </a:lnTo>
                  <a:lnTo>
                    <a:pt x="260908" y="3026054"/>
                  </a:lnTo>
                  <a:lnTo>
                    <a:pt x="260908" y="3160166"/>
                  </a:lnTo>
                  <a:close/>
                </a:path>
                <a:path w="903604" h="3610609">
                  <a:moveTo>
                    <a:pt x="388924" y="3160166"/>
                  </a:moveTo>
                  <a:lnTo>
                    <a:pt x="513283" y="3160166"/>
                  </a:lnTo>
                  <a:lnTo>
                    <a:pt x="513283" y="3026054"/>
                  </a:lnTo>
                  <a:lnTo>
                    <a:pt x="388924" y="3026054"/>
                  </a:lnTo>
                  <a:lnTo>
                    <a:pt x="388924" y="3160166"/>
                  </a:lnTo>
                  <a:close/>
                </a:path>
                <a:path w="903604" h="3610609">
                  <a:moveTo>
                    <a:pt x="516940" y="3160166"/>
                  </a:moveTo>
                  <a:lnTo>
                    <a:pt x="641299" y="3160166"/>
                  </a:lnTo>
                  <a:lnTo>
                    <a:pt x="641299" y="3026054"/>
                  </a:lnTo>
                  <a:lnTo>
                    <a:pt x="516940" y="3026054"/>
                  </a:lnTo>
                  <a:lnTo>
                    <a:pt x="516940" y="3160166"/>
                  </a:lnTo>
                  <a:close/>
                </a:path>
                <a:path w="903604" h="3610609">
                  <a:moveTo>
                    <a:pt x="644956" y="3160166"/>
                  </a:moveTo>
                  <a:lnTo>
                    <a:pt x="770534" y="3160166"/>
                  </a:lnTo>
                  <a:lnTo>
                    <a:pt x="770534" y="3026054"/>
                  </a:lnTo>
                  <a:lnTo>
                    <a:pt x="644956" y="3026054"/>
                  </a:lnTo>
                  <a:lnTo>
                    <a:pt x="644956" y="3160166"/>
                  </a:lnTo>
                  <a:close/>
                </a:path>
                <a:path w="903604" h="3610609">
                  <a:moveTo>
                    <a:pt x="772972" y="3160166"/>
                  </a:moveTo>
                  <a:lnTo>
                    <a:pt x="898550" y="3160166"/>
                  </a:lnTo>
                  <a:lnTo>
                    <a:pt x="898550" y="3026054"/>
                  </a:lnTo>
                  <a:lnTo>
                    <a:pt x="772972" y="3026054"/>
                  </a:lnTo>
                  <a:lnTo>
                    <a:pt x="772972" y="3160166"/>
                  </a:lnTo>
                  <a:close/>
                </a:path>
                <a:path w="903604" h="3610609">
                  <a:moveTo>
                    <a:pt x="132892" y="3462528"/>
                  </a:moveTo>
                  <a:lnTo>
                    <a:pt x="257251" y="3462528"/>
                  </a:lnTo>
                  <a:lnTo>
                    <a:pt x="257251" y="3328416"/>
                  </a:lnTo>
                  <a:lnTo>
                    <a:pt x="132892" y="3328416"/>
                  </a:lnTo>
                  <a:lnTo>
                    <a:pt x="132892" y="3462528"/>
                  </a:lnTo>
                  <a:close/>
                </a:path>
                <a:path w="903604" h="3610609">
                  <a:moveTo>
                    <a:pt x="4876" y="3462528"/>
                  </a:moveTo>
                  <a:lnTo>
                    <a:pt x="129235" y="3462528"/>
                  </a:lnTo>
                  <a:lnTo>
                    <a:pt x="129235" y="3328416"/>
                  </a:lnTo>
                  <a:lnTo>
                    <a:pt x="4876" y="3328416"/>
                  </a:lnTo>
                  <a:lnTo>
                    <a:pt x="4876" y="3462528"/>
                  </a:lnTo>
                  <a:close/>
                </a:path>
                <a:path w="903604" h="3610609">
                  <a:moveTo>
                    <a:pt x="260908" y="3462528"/>
                  </a:moveTo>
                  <a:lnTo>
                    <a:pt x="385267" y="3462528"/>
                  </a:lnTo>
                  <a:lnTo>
                    <a:pt x="385267" y="3328416"/>
                  </a:lnTo>
                  <a:lnTo>
                    <a:pt x="260908" y="3328416"/>
                  </a:lnTo>
                  <a:lnTo>
                    <a:pt x="260908" y="3462528"/>
                  </a:lnTo>
                  <a:close/>
                </a:path>
                <a:path w="903604" h="3610609">
                  <a:moveTo>
                    <a:pt x="388924" y="3462528"/>
                  </a:moveTo>
                  <a:lnTo>
                    <a:pt x="513283" y="3462528"/>
                  </a:lnTo>
                  <a:lnTo>
                    <a:pt x="513283" y="3328416"/>
                  </a:lnTo>
                  <a:lnTo>
                    <a:pt x="388924" y="3328416"/>
                  </a:lnTo>
                  <a:lnTo>
                    <a:pt x="388924" y="3462528"/>
                  </a:lnTo>
                  <a:close/>
                </a:path>
                <a:path w="903604" h="3610609">
                  <a:moveTo>
                    <a:pt x="516940" y="3462528"/>
                  </a:moveTo>
                  <a:lnTo>
                    <a:pt x="641299" y="3462528"/>
                  </a:lnTo>
                  <a:lnTo>
                    <a:pt x="641299" y="3328416"/>
                  </a:lnTo>
                  <a:lnTo>
                    <a:pt x="516940" y="3328416"/>
                  </a:lnTo>
                  <a:lnTo>
                    <a:pt x="516940" y="3462528"/>
                  </a:lnTo>
                  <a:close/>
                </a:path>
                <a:path w="903604" h="3610609">
                  <a:moveTo>
                    <a:pt x="644956" y="3462528"/>
                  </a:moveTo>
                  <a:lnTo>
                    <a:pt x="770534" y="3462528"/>
                  </a:lnTo>
                  <a:lnTo>
                    <a:pt x="770534" y="3328416"/>
                  </a:lnTo>
                  <a:lnTo>
                    <a:pt x="644956" y="3328416"/>
                  </a:lnTo>
                  <a:lnTo>
                    <a:pt x="644956" y="3462528"/>
                  </a:lnTo>
                  <a:close/>
                </a:path>
                <a:path w="903604" h="3610609">
                  <a:moveTo>
                    <a:pt x="772972" y="3462528"/>
                  </a:moveTo>
                  <a:lnTo>
                    <a:pt x="898550" y="3462528"/>
                  </a:lnTo>
                  <a:lnTo>
                    <a:pt x="898550" y="3328416"/>
                  </a:lnTo>
                  <a:lnTo>
                    <a:pt x="772972" y="3328416"/>
                  </a:lnTo>
                  <a:lnTo>
                    <a:pt x="772972" y="3462528"/>
                  </a:lnTo>
                  <a:close/>
                </a:path>
                <a:path w="903604" h="3610609">
                  <a:moveTo>
                    <a:pt x="132892" y="3608832"/>
                  </a:moveTo>
                  <a:lnTo>
                    <a:pt x="257251" y="3608832"/>
                  </a:lnTo>
                  <a:lnTo>
                    <a:pt x="257251" y="3474720"/>
                  </a:lnTo>
                  <a:lnTo>
                    <a:pt x="132892" y="3474720"/>
                  </a:lnTo>
                  <a:lnTo>
                    <a:pt x="132892" y="3608832"/>
                  </a:lnTo>
                  <a:close/>
                </a:path>
                <a:path w="903604" h="3610609">
                  <a:moveTo>
                    <a:pt x="4876" y="3608832"/>
                  </a:moveTo>
                  <a:lnTo>
                    <a:pt x="129235" y="3608832"/>
                  </a:lnTo>
                  <a:lnTo>
                    <a:pt x="129235" y="3474720"/>
                  </a:lnTo>
                  <a:lnTo>
                    <a:pt x="4876" y="3474720"/>
                  </a:lnTo>
                  <a:lnTo>
                    <a:pt x="4876" y="3608832"/>
                  </a:lnTo>
                  <a:close/>
                </a:path>
                <a:path w="903604" h="3610609">
                  <a:moveTo>
                    <a:pt x="260908" y="3608832"/>
                  </a:moveTo>
                  <a:lnTo>
                    <a:pt x="385267" y="3608832"/>
                  </a:lnTo>
                  <a:lnTo>
                    <a:pt x="385267" y="3474720"/>
                  </a:lnTo>
                  <a:lnTo>
                    <a:pt x="260908" y="3474720"/>
                  </a:lnTo>
                  <a:lnTo>
                    <a:pt x="260908" y="3608832"/>
                  </a:lnTo>
                  <a:close/>
                </a:path>
                <a:path w="903604" h="3610609">
                  <a:moveTo>
                    <a:pt x="388924" y="3608832"/>
                  </a:moveTo>
                  <a:lnTo>
                    <a:pt x="513283" y="3608832"/>
                  </a:lnTo>
                  <a:lnTo>
                    <a:pt x="513283" y="3474720"/>
                  </a:lnTo>
                  <a:lnTo>
                    <a:pt x="388924" y="3474720"/>
                  </a:lnTo>
                  <a:lnTo>
                    <a:pt x="388924" y="3608832"/>
                  </a:lnTo>
                  <a:close/>
                </a:path>
                <a:path w="903604" h="3610609">
                  <a:moveTo>
                    <a:pt x="516940" y="3608832"/>
                  </a:moveTo>
                  <a:lnTo>
                    <a:pt x="641299" y="3608832"/>
                  </a:lnTo>
                  <a:lnTo>
                    <a:pt x="641299" y="3474720"/>
                  </a:lnTo>
                  <a:lnTo>
                    <a:pt x="516940" y="3474720"/>
                  </a:lnTo>
                  <a:lnTo>
                    <a:pt x="516940" y="3608832"/>
                  </a:lnTo>
                  <a:close/>
                </a:path>
                <a:path w="903604" h="3610609">
                  <a:moveTo>
                    <a:pt x="644956" y="3608832"/>
                  </a:moveTo>
                  <a:lnTo>
                    <a:pt x="770534" y="3608832"/>
                  </a:lnTo>
                  <a:lnTo>
                    <a:pt x="770534" y="3474720"/>
                  </a:lnTo>
                  <a:lnTo>
                    <a:pt x="644956" y="3474720"/>
                  </a:lnTo>
                  <a:lnTo>
                    <a:pt x="644956" y="3608832"/>
                  </a:lnTo>
                  <a:close/>
                </a:path>
                <a:path w="903604" h="3610609">
                  <a:moveTo>
                    <a:pt x="772972" y="3608832"/>
                  </a:moveTo>
                  <a:lnTo>
                    <a:pt x="898550" y="3608832"/>
                  </a:lnTo>
                  <a:lnTo>
                    <a:pt x="898550" y="3474720"/>
                  </a:lnTo>
                  <a:lnTo>
                    <a:pt x="772972" y="3474720"/>
                  </a:lnTo>
                  <a:lnTo>
                    <a:pt x="772972" y="3608832"/>
                  </a:lnTo>
                  <a:close/>
                </a:path>
                <a:path w="903604" h="3610609">
                  <a:moveTo>
                    <a:pt x="0" y="2857804"/>
                  </a:moveTo>
                  <a:lnTo>
                    <a:pt x="903427" y="2857804"/>
                  </a:lnTo>
                  <a:lnTo>
                    <a:pt x="903427" y="2723692"/>
                  </a:lnTo>
                  <a:lnTo>
                    <a:pt x="0" y="2723692"/>
                  </a:lnTo>
                  <a:lnTo>
                    <a:pt x="0" y="2857804"/>
                  </a:lnTo>
                  <a:close/>
                </a:path>
                <a:path w="903604" h="3610609">
                  <a:moveTo>
                    <a:pt x="903427" y="3004108"/>
                  </a:moveTo>
                  <a:lnTo>
                    <a:pt x="0" y="3004108"/>
                  </a:lnTo>
                  <a:lnTo>
                    <a:pt x="0" y="2869996"/>
                  </a:lnTo>
                  <a:lnTo>
                    <a:pt x="903427" y="2869996"/>
                  </a:lnTo>
                  <a:lnTo>
                    <a:pt x="903427" y="3004108"/>
                  </a:lnTo>
                  <a:close/>
                </a:path>
                <a:path w="903604" h="3610609">
                  <a:moveTo>
                    <a:pt x="132892" y="3004108"/>
                  </a:moveTo>
                  <a:lnTo>
                    <a:pt x="257251" y="3004108"/>
                  </a:lnTo>
                  <a:lnTo>
                    <a:pt x="257251" y="2869996"/>
                  </a:lnTo>
                  <a:lnTo>
                    <a:pt x="132892" y="2869996"/>
                  </a:lnTo>
                  <a:lnTo>
                    <a:pt x="132892" y="3004108"/>
                  </a:lnTo>
                  <a:close/>
                </a:path>
                <a:path w="903604" h="3610609">
                  <a:moveTo>
                    <a:pt x="4876" y="3004108"/>
                  </a:moveTo>
                  <a:lnTo>
                    <a:pt x="129235" y="3004108"/>
                  </a:lnTo>
                  <a:lnTo>
                    <a:pt x="129235" y="2869996"/>
                  </a:lnTo>
                  <a:lnTo>
                    <a:pt x="4876" y="2869996"/>
                  </a:lnTo>
                  <a:lnTo>
                    <a:pt x="4876" y="3004108"/>
                  </a:lnTo>
                  <a:close/>
                </a:path>
                <a:path w="903604" h="3610609">
                  <a:moveTo>
                    <a:pt x="260908" y="3004108"/>
                  </a:moveTo>
                  <a:lnTo>
                    <a:pt x="385267" y="3004108"/>
                  </a:lnTo>
                  <a:lnTo>
                    <a:pt x="385267" y="2869996"/>
                  </a:lnTo>
                  <a:lnTo>
                    <a:pt x="260908" y="2869996"/>
                  </a:lnTo>
                  <a:lnTo>
                    <a:pt x="260908" y="3004108"/>
                  </a:lnTo>
                  <a:close/>
                </a:path>
                <a:path w="903604" h="3610609">
                  <a:moveTo>
                    <a:pt x="388924" y="3004108"/>
                  </a:moveTo>
                  <a:lnTo>
                    <a:pt x="513283" y="3004108"/>
                  </a:lnTo>
                  <a:lnTo>
                    <a:pt x="513283" y="2869996"/>
                  </a:lnTo>
                  <a:lnTo>
                    <a:pt x="388924" y="2869996"/>
                  </a:lnTo>
                  <a:lnTo>
                    <a:pt x="388924" y="3004108"/>
                  </a:lnTo>
                  <a:close/>
                </a:path>
                <a:path w="903604" h="3610609">
                  <a:moveTo>
                    <a:pt x="516940" y="3004108"/>
                  </a:moveTo>
                  <a:lnTo>
                    <a:pt x="641299" y="3004108"/>
                  </a:lnTo>
                  <a:lnTo>
                    <a:pt x="641299" y="2869996"/>
                  </a:lnTo>
                  <a:lnTo>
                    <a:pt x="516940" y="2869996"/>
                  </a:lnTo>
                  <a:lnTo>
                    <a:pt x="516940" y="3004108"/>
                  </a:lnTo>
                  <a:close/>
                </a:path>
                <a:path w="903604" h="3610609">
                  <a:moveTo>
                    <a:pt x="644956" y="3004108"/>
                  </a:moveTo>
                  <a:lnTo>
                    <a:pt x="770534" y="3004108"/>
                  </a:lnTo>
                  <a:lnTo>
                    <a:pt x="770534" y="2869996"/>
                  </a:lnTo>
                  <a:lnTo>
                    <a:pt x="644956" y="2869996"/>
                  </a:lnTo>
                  <a:lnTo>
                    <a:pt x="644956" y="3004108"/>
                  </a:lnTo>
                  <a:close/>
                </a:path>
                <a:path w="903604" h="3610609">
                  <a:moveTo>
                    <a:pt x="772972" y="3004108"/>
                  </a:moveTo>
                  <a:lnTo>
                    <a:pt x="898550" y="3004108"/>
                  </a:lnTo>
                  <a:lnTo>
                    <a:pt x="898550" y="2869996"/>
                  </a:lnTo>
                  <a:lnTo>
                    <a:pt x="772972" y="2869996"/>
                  </a:lnTo>
                  <a:lnTo>
                    <a:pt x="772972" y="3004108"/>
                  </a:lnTo>
                  <a:close/>
                </a:path>
                <a:path w="903604" h="3610609">
                  <a:moveTo>
                    <a:pt x="132892" y="2857804"/>
                  </a:moveTo>
                  <a:lnTo>
                    <a:pt x="257251" y="2857804"/>
                  </a:lnTo>
                  <a:lnTo>
                    <a:pt x="257251" y="2723692"/>
                  </a:lnTo>
                  <a:lnTo>
                    <a:pt x="132892" y="2723692"/>
                  </a:lnTo>
                  <a:lnTo>
                    <a:pt x="132892" y="2857804"/>
                  </a:lnTo>
                  <a:close/>
                </a:path>
                <a:path w="903604" h="3610609">
                  <a:moveTo>
                    <a:pt x="4876" y="2857804"/>
                  </a:moveTo>
                  <a:lnTo>
                    <a:pt x="129235" y="2857804"/>
                  </a:lnTo>
                  <a:lnTo>
                    <a:pt x="129235" y="2723692"/>
                  </a:lnTo>
                  <a:lnTo>
                    <a:pt x="4876" y="2723692"/>
                  </a:lnTo>
                  <a:lnTo>
                    <a:pt x="4876" y="2857804"/>
                  </a:lnTo>
                  <a:close/>
                </a:path>
                <a:path w="903604" h="3610609">
                  <a:moveTo>
                    <a:pt x="260908" y="2857804"/>
                  </a:moveTo>
                  <a:lnTo>
                    <a:pt x="385267" y="2857804"/>
                  </a:lnTo>
                  <a:lnTo>
                    <a:pt x="385267" y="2723692"/>
                  </a:lnTo>
                  <a:lnTo>
                    <a:pt x="260908" y="2723692"/>
                  </a:lnTo>
                  <a:lnTo>
                    <a:pt x="260908" y="2857804"/>
                  </a:lnTo>
                  <a:close/>
                </a:path>
                <a:path w="903604" h="3610609">
                  <a:moveTo>
                    <a:pt x="388924" y="2857804"/>
                  </a:moveTo>
                  <a:lnTo>
                    <a:pt x="513283" y="2857804"/>
                  </a:lnTo>
                  <a:lnTo>
                    <a:pt x="513283" y="2723692"/>
                  </a:lnTo>
                  <a:lnTo>
                    <a:pt x="388924" y="2723692"/>
                  </a:lnTo>
                  <a:lnTo>
                    <a:pt x="388924" y="2857804"/>
                  </a:lnTo>
                  <a:close/>
                </a:path>
                <a:path w="903604" h="3610609">
                  <a:moveTo>
                    <a:pt x="516940" y="2857804"/>
                  </a:moveTo>
                  <a:lnTo>
                    <a:pt x="641299" y="2857804"/>
                  </a:lnTo>
                  <a:lnTo>
                    <a:pt x="641299" y="2723692"/>
                  </a:lnTo>
                  <a:lnTo>
                    <a:pt x="516940" y="2723692"/>
                  </a:lnTo>
                  <a:lnTo>
                    <a:pt x="516940" y="2857804"/>
                  </a:lnTo>
                  <a:close/>
                </a:path>
                <a:path w="903604" h="3610609">
                  <a:moveTo>
                    <a:pt x="644956" y="2857804"/>
                  </a:moveTo>
                  <a:lnTo>
                    <a:pt x="770534" y="2857804"/>
                  </a:lnTo>
                  <a:lnTo>
                    <a:pt x="770534" y="2723692"/>
                  </a:lnTo>
                  <a:lnTo>
                    <a:pt x="644956" y="2723692"/>
                  </a:lnTo>
                  <a:lnTo>
                    <a:pt x="644956" y="2857804"/>
                  </a:lnTo>
                  <a:close/>
                </a:path>
                <a:path w="903604" h="3610609">
                  <a:moveTo>
                    <a:pt x="772972" y="2857804"/>
                  </a:moveTo>
                  <a:lnTo>
                    <a:pt x="898550" y="2857804"/>
                  </a:lnTo>
                  <a:lnTo>
                    <a:pt x="898550" y="2723692"/>
                  </a:lnTo>
                  <a:lnTo>
                    <a:pt x="772972" y="2723692"/>
                  </a:lnTo>
                  <a:lnTo>
                    <a:pt x="772972" y="2857804"/>
                  </a:lnTo>
                  <a:close/>
                </a:path>
                <a:path w="903604" h="3610609">
                  <a:moveTo>
                    <a:pt x="0" y="2555443"/>
                  </a:moveTo>
                  <a:lnTo>
                    <a:pt x="903427" y="2555443"/>
                  </a:lnTo>
                  <a:lnTo>
                    <a:pt x="903427" y="2421331"/>
                  </a:lnTo>
                  <a:lnTo>
                    <a:pt x="0" y="2421331"/>
                  </a:lnTo>
                  <a:lnTo>
                    <a:pt x="0" y="2555443"/>
                  </a:lnTo>
                  <a:close/>
                </a:path>
                <a:path w="903604" h="3610609">
                  <a:moveTo>
                    <a:pt x="903427" y="2701747"/>
                  </a:moveTo>
                  <a:lnTo>
                    <a:pt x="0" y="2701747"/>
                  </a:lnTo>
                  <a:lnTo>
                    <a:pt x="0" y="2567635"/>
                  </a:lnTo>
                  <a:lnTo>
                    <a:pt x="903427" y="2567635"/>
                  </a:lnTo>
                  <a:lnTo>
                    <a:pt x="903427" y="2701747"/>
                  </a:lnTo>
                  <a:close/>
                </a:path>
                <a:path w="903604" h="3610609">
                  <a:moveTo>
                    <a:pt x="132892" y="2701747"/>
                  </a:moveTo>
                  <a:lnTo>
                    <a:pt x="257251" y="2701747"/>
                  </a:lnTo>
                  <a:lnTo>
                    <a:pt x="257251" y="2567635"/>
                  </a:lnTo>
                  <a:lnTo>
                    <a:pt x="132892" y="2567635"/>
                  </a:lnTo>
                  <a:lnTo>
                    <a:pt x="132892" y="2701747"/>
                  </a:lnTo>
                  <a:close/>
                </a:path>
                <a:path w="903604" h="3610609">
                  <a:moveTo>
                    <a:pt x="4876" y="2701747"/>
                  </a:moveTo>
                  <a:lnTo>
                    <a:pt x="129235" y="2701747"/>
                  </a:lnTo>
                  <a:lnTo>
                    <a:pt x="129235" y="2567635"/>
                  </a:lnTo>
                  <a:lnTo>
                    <a:pt x="4876" y="2567635"/>
                  </a:lnTo>
                  <a:lnTo>
                    <a:pt x="4876" y="2701747"/>
                  </a:lnTo>
                  <a:close/>
                </a:path>
                <a:path w="903604" h="3610609">
                  <a:moveTo>
                    <a:pt x="260908" y="2701747"/>
                  </a:moveTo>
                  <a:lnTo>
                    <a:pt x="385267" y="2701747"/>
                  </a:lnTo>
                  <a:lnTo>
                    <a:pt x="385267" y="2567635"/>
                  </a:lnTo>
                  <a:lnTo>
                    <a:pt x="260908" y="2567635"/>
                  </a:lnTo>
                  <a:lnTo>
                    <a:pt x="260908" y="2701747"/>
                  </a:lnTo>
                  <a:close/>
                </a:path>
                <a:path w="903604" h="3610609">
                  <a:moveTo>
                    <a:pt x="388924" y="2701747"/>
                  </a:moveTo>
                  <a:lnTo>
                    <a:pt x="513283" y="2701747"/>
                  </a:lnTo>
                  <a:lnTo>
                    <a:pt x="513283" y="2567635"/>
                  </a:lnTo>
                  <a:lnTo>
                    <a:pt x="388924" y="2567635"/>
                  </a:lnTo>
                  <a:lnTo>
                    <a:pt x="388924" y="2701747"/>
                  </a:lnTo>
                  <a:close/>
                </a:path>
                <a:path w="903604" h="3610609">
                  <a:moveTo>
                    <a:pt x="516940" y="2701747"/>
                  </a:moveTo>
                  <a:lnTo>
                    <a:pt x="641299" y="2701747"/>
                  </a:lnTo>
                  <a:lnTo>
                    <a:pt x="641299" y="2567635"/>
                  </a:lnTo>
                  <a:lnTo>
                    <a:pt x="516940" y="2567635"/>
                  </a:lnTo>
                  <a:lnTo>
                    <a:pt x="516940" y="2701747"/>
                  </a:lnTo>
                  <a:close/>
                </a:path>
                <a:path w="903604" h="3610609">
                  <a:moveTo>
                    <a:pt x="644956" y="2701747"/>
                  </a:moveTo>
                  <a:lnTo>
                    <a:pt x="770534" y="2701747"/>
                  </a:lnTo>
                  <a:lnTo>
                    <a:pt x="770534" y="2567635"/>
                  </a:lnTo>
                  <a:lnTo>
                    <a:pt x="644956" y="2567635"/>
                  </a:lnTo>
                  <a:lnTo>
                    <a:pt x="644956" y="2701747"/>
                  </a:lnTo>
                  <a:close/>
                </a:path>
                <a:path w="903604" h="3610609">
                  <a:moveTo>
                    <a:pt x="772972" y="2701747"/>
                  </a:moveTo>
                  <a:lnTo>
                    <a:pt x="898550" y="2701747"/>
                  </a:lnTo>
                  <a:lnTo>
                    <a:pt x="898550" y="2567635"/>
                  </a:lnTo>
                  <a:lnTo>
                    <a:pt x="772972" y="2567635"/>
                  </a:lnTo>
                  <a:lnTo>
                    <a:pt x="772972" y="2701747"/>
                  </a:lnTo>
                  <a:close/>
                </a:path>
                <a:path w="903604" h="3610609">
                  <a:moveTo>
                    <a:pt x="132892" y="2555443"/>
                  </a:moveTo>
                  <a:lnTo>
                    <a:pt x="257251" y="2555443"/>
                  </a:lnTo>
                  <a:lnTo>
                    <a:pt x="257251" y="2421331"/>
                  </a:lnTo>
                  <a:lnTo>
                    <a:pt x="132892" y="2421331"/>
                  </a:lnTo>
                  <a:lnTo>
                    <a:pt x="132892" y="2555443"/>
                  </a:lnTo>
                  <a:close/>
                </a:path>
                <a:path w="903604" h="3610609">
                  <a:moveTo>
                    <a:pt x="4876" y="2555443"/>
                  </a:moveTo>
                  <a:lnTo>
                    <a:pt x="129235" y="2555443"/>
                  </a:lnTo>
                  <a:lnTo>
                    <a:pt x="129235" y="2421331"/>
                  </a:lnTo>
                  <a:lnTo>
                    <a:pt x="4876" y="2421331"/>
                  </a:lnTo>
                  <a:lnTo>
                    <a:pt x="4876" y="2555443"/>
                  </a:lnTo>
                  <a:close/>
                </a:path>
                <a:path w="903604" h="3610609">
                  <a:moveTo>
                    <a:pt x="260908" y="2555443"/>
                  </a:moveTo>
                  <a:lnTo>
                    <a:pt x="385267" y="2555443"/>
                  </a:lnTo>
                  <a:lnTo>
                    <a:pt x="385267" y="2421331"/>
                  </a:lnTo>
                  <a:lnTo>
                    <a:pt x="260908" y="2421331"/>
                  </a:lnTo>
                  <a:lnTo>
                    <a:pt x="260908" y="2555443"/>
                  </a:lnTo>
                  <a:close/>
                </a:path>
                <a:path w="903604" h="3610609">
                  <a:moveTo>
                    <a:pt x="388924" y="2555443"/>
                  </a:moveTo>
                  <a:lnTo>
                    <a:pt x="513283" y="2555443"/>
                  </a:lnTo>
                  <a:lnTo>
                    <a:pt x="513283" y="2421331"/>
                  </a:lnTo>
                  <a:lnTo>
                    <a:pt x="388924" y="2421331"/>
                  </a:lnTo>
                  <a:lnTo>
                    <a:pt x="388924" y="2555443"/>
                  </a:lnTo>
                  <a:close/>
                </a:path>
                <a:path w="903604" h="3610609">
                  <a:moveTo>
                    <a:pt x="516940" y="2555443"/>
                  </a:moveTo>
                  <a:lnTo>
                    <a:pt x="641299" y="2555443"/>
                  </a:lnTo>
                  <a:lnTo>
                    <a:pt x="641299" y="2421331"/>
                  </a:lnTo>
                  <a:lnTo>
                    <a:pt x="516940" y="2421331"/>
                  </a:lnTo>
                  <a:lnTo>
                    <a:pt x="516940" y="2555443"/>
                  </a:lnTo>
                  <a:close/>
                </a:path>
                <a:path w="903604" h="3610609">
                  <a:moveTo>
                    <a:pt x="644956" y="2555443"/>
                  </a:moveTo>
                  <a:lnTo>
                    <a:pt x="770534" y="2555443"/>
                  </a:lnTo>
                  <a:lnTo>
                    <a:pt x="770534" y="2421331"/>
                  </a:lnTo>
                  <a:lnTo>
                    <a:pt x="644956" y="2421331"/>
                  </a:lnTo>
                  <a:lnTo>
                    <a:pt x="644956" y="2555443"/>
                  </a:lnTo>
                  <a:close/>
                </a:path>
                <a:path w="903604" h="3610609">
                  <a:moveTo>
                    <a:pt x="772972" y="2555443"/>
                  </a:moveTo>
                  <a:lnTo>
                    <a:pt x="898550" y="2555443"/>
                  </a:lnTo>
                  <a:lnTo>
                    <a:pt x="898550" y="2421331"/>
                  </a:lnTo>
                  <a:lnTo>
                    <a:pt x="772972" y="2421331"/>
                  </a:lnTo>
                  <a:lnTo>
                    <a:pt x="772972" y="2555443"/>
                  </a:lnTo>
                  <a:close/>
                </a:path>
                <a:path w="903604" h="3610609">
                  <a:moveTo>
                    <a:pt x="0" y="2253081"/>
                  </a:moveTo>
                  <a:lnTo>
                    <a:pt x="903427" y="2253081"/>
                  </a:lnTo>
                  <a:lnTo>
                    <a:pt x="903427" y="2118969"/>
                  </a:lnTo>
                  <a:lnTo>
                    <a:pt x="0" y="2118969"/>
                  </a:lnTo>
                  <a:lnTo>
                    <a:pt x="0" y="2253081"/>
                  </a:lnTo>
                  <a:close/>
                </a:path>
                <a:path w="903604" h="3610609">
                  <a:moveTo>
                    <a:pt x="903427" y="2399385"/>
                  </a:moveTo>
                  <a:lnTo>
                    <a:pt x="0" y="2399385"/>
                  </a:lnTo>
                  <a:lnTo>
                    <a:pt x="0" y="2265273"/>
                  </a:lnTo>
                  <a:lnTo>
                    <a:pt x="903427" y="2265273"/>
                  </a:lnTo>
                  <a:lnTo>
                    <a:pt x="903427" y="2399385"/>
                  </a:lnTo>
                  <a:close/>
                </a:path>
                <a:path w="903604" h="3610609">
                  <a:moveTo>
                    <a:pt x="132892" y="2399385"/>
                  </a:moveTo>
                  <a:lnTo>
                    <a:pt x="257251" y="2399385"/>
                  </a:lnTo>
                  <a:lnTo>
                    <a:pt x="257251" y="2265273"/>
                  </a:lnTo>
                  <a:lnTo>
                    <a:pt x="132892" y="2265273"/>
                  </a:lnTo>
                  <a:lnTo>
                    <a:pt x="132892" y="2399385"/>
                  </a:lnTo>
                  <a:close/>
                </a:path>
                <a:path w="903604" h="3610609">
                  <a:moveTo>
                    <a:pt x="4876" y="2399385"/>
                  </a:moveTo>
                  <a:lnTo>
                    <a:pt x="129235" y="2399385"/>
                  </a:lnTo>
                  <a:lnTo>
                    <a:pt x="129235" y="2265273"/>
                  </a:lnTo>
                  <a:lnTo>
                    <a:pt x="4876" y="2265273"/>
                  </a:lnTo>
                  <a:lnTo>
                    <a:pt x="4876" y="2399385"/>
                  </a:lnTo>
                  <a:close/>
                </a:path>
                <a:path w="903604" h="3610609">
                  <a:moveTo>
                    <a:pt x="260908" y="2399385"/>
                  </a:moveTo>
                  <a:lnTo>
                    <a:pt x="385267" y="2399385"/>
                  </a:lnTo>
                  <a:lnTo>
                    <a:pt x="385267" y="2265273"/>
                  </a:lnTo>
                  <a:lnTo>
                    <a:pt x="260908" y="2265273"/>
                  </a:lnTo>
                  <a:lnTo>
                    <a:pt x="260908" y="2399385"/>
                  </a:lnTo>
                  <a:close/>
                </a:path>
                <a:path w="903604" h="3610609">
                  <a:moveTo>
                    <a:pt x="388924" y="2399385"/>
                  </a:moveTo>
                  <a:lnTo>
                    <a:pt x="513283" y="2399385"/>
                  </a:lnTo>
                  <a:lnTo>
                    <a:pt x="513283" y="2265273"/>
                  </a:lnTo>
                  <a:lnTo>
                    <a:pt x="388924" y="2265273"/>
                  </a:lnTo>
                  <a:lnTo>
                    <a:pt x="388924" y="2399385"/>
                  </a:lnTo>
                  <a:close/>
                </a:path>
                <a:path w="903604" h="3610609">
                  <a:moveTo>
                    <a:pt x="516940" y="2399385"/>
                  </a:moveTo>
                  <a:lnTo>
                    <a:pt x="641299" y="2399385"/>
                  </a:lnTo>
                  <a:lnTo>
                    <a:pt x="641299" y="2265273"/>
                  </a:lnTo>
                  <a:lnTo>
                    <a:pt x="516940" y="2265273"/>
                  </a:lnTo>
                  <a:lnTo>
                    <a:pt x="516940" y="2399385"/>
                  </a:lnTo>
                  <a:close/>
                </a:path>
                <a:path w="903604" h="3610609">
                  <a:moveTo>
                    <a:pt x="644956" y="2399385"/>
                  </a:moveTo>
                  <a:lnTo>
                    <a:pt x="770534" y="2399385"/>
                  </a:lnTo>
                  <a:lnTo>
                    <a:pt x="770534" y="2265273"/>
                  </a:lnTo>
                  <a:lnTo>
                    <a:pt x="644956" y="2265273"/>
                  </a:lnTo>
                  <a:lnTo>
                    <a:pt x="644956" y="2399385"/>
                  </a:lnTo>
                  <a:close/>
                </a:path>
                <a:path w="903604" h="3610609">
                  <a:moveTo>
                    <a:pt x="772972" y="2399385"/>
                  </a:moveTo>
                  <a:lnTo>
                    <a:pt x="898550" y="2399385"/>
                  </a:lnTo>
                  <a:lnTo>
                    <a:pt x="898550" y="2265273"/>
                  </a:lnTo>
                  <a:lnTo>
                    <a:pt x="772972" y="2265273"/>
                  </a:lnTo>
                  <a:lnTo>
                    <a:pt x="772972" y="2399385"/>
                  </a:lnTo>
                  <a:close/>
                </a:path>
                <a:path w="903604" h="3610609">
                  <a:moveTo>
                    <a:pt x="132892" y="2253081"/>
                  </a:moveTo>
                  <a:lnTo>
                    <a:pt x="257251" y="2253081"/>
                  </a:lnTo>
                  <a:lnTo>
                    <a:pt x="257251" y="2118969"/>
                  </a:lnTo>
                  <a:lnTo>
                    <a:pt x="132892" y="2118969"/>
                  </a:lnTo>
                  <a:lnTo>
                    <a:pt x="132892" y="2253081"/>
                  </a:lnTo>
                  <a:close/>
                </a:path>
                <a:path w="903604" h="3610609">
                  <a:moveTo>
                    <a:pt x="4876" y="2253081"/>
                  </a:moveTo>
                  <a:lnTo>
                    <a:pt x="129235" y="2253081"/>
                  </a:lnTo>
                  <a:lnTo>
                    <a:pt x="129235" y="2118969"/>
                  </a:lnTo>
                  <a:lnTo>
                    <a:pt x="4876" y="2118969"/>
                  </a:lnTo>
                  <a:lnTo>
                    <a:pt x="4876" y="2253081"/>
                  </a:lnTo>
                  <a:close/>
                </a:path>
                <a:path w="903604" h="3610609">
                  <a:moveTo>
                    <a:pt x="260908" y="2253081"/>
                  </a:moveTo>
                  <a:lnTo>
                    <a:pt x="385267" y="2253081"/>
                  </a:lnTo>
                  <a:lnTo>
                    <a:pt x="385267" y="2118969"/>
                  </a:lnTo>
                  <a:lnTo>
                    <a:pt x="260908" y="2118969"/>
                  </a:lnTo>
                  <a:lnTo>
                    <a:pt x="260908" y="2253081"/>
                  </a:lnTo>
                  <a:close/>
                </a:path>
                <a:path w="903604" h="3610609">
                  <a:moveTo>
                    <a:pt x="388924" y="2253081"/>
                  </a:moveTo>
                  <a:lnTo>
                    <a:pt x="513283" y="2253081"/>
                  </a:lnTo>
                  <a:lnTo>
                    <a:pt x="513283" y="2118969"/>
                  </a:lnTo>
                  <a:lnTo>
                    <a:pt x="388924" y="2118969"/>
                  </a:lnTo>
                  <a:lnTo>
                    <a:pt x="388924" y="2253081"/>
                  </a:lnTo>
                  <a:close/>
                </a:path>
                <a:path w="903604" h="3610609">
                  <a:moveTo>
                    <a:pt x="516940" y="2253081"/>
                  </a:moveTo>
                  <a:lnTo>
                    <a:pt x="641299" y="2253081"/>
                  </a:lnTo>
                  <a:lnTo>
                    <a:pt x="641299" y="2118969"/>
                  </a:lnTo>
                  <a:lnTo>
                    <a:pt x="516940" y="2118969"/>
                  </a:lnTo>
                  <a:lnTo>
                    <a:pt x="516940" y="2253081"/>
                  </a:lnTo>
                  <a:close/>
                </a:path>
                <a:path w="903604" h="3610609">
                  <a:moveTo>
                    <a:pt x="644956" y="2253081"/>
                  </a:moveTo>
                  <a:lnTo>
                    <a:pt x="770534" y="2253081"/>
                  </a:lnTo>
                  <a:lnTo>
                    <a:pt x="770534" y="2118969"/>
                  </a:lnTo>
                  <a:lnTo>
                    <a:pt x="644956" y="2118969"/>
                  </a:lnTo>
                  <a:lnTo>
                    <a:pt x="644956" y="2253081"/>
                  </a:lnTo>
                  <a:close/>
                </a:path>
                <a:path w="903604" h="3610609">
                  <a:moveTo>
                    <a:pt x="772972" y="2253081"/>
                  </a:moveTo>
                  <a:lnTo>
                    <a:pt x="898550" y="2253081"/>
                  </a:lnTo>
                  <a:lnTo>
                    <a:pt x="898550" y="2118969"/>
                  </a:lnTo>
                  <a:lnTo>
                    <a:pt x="772972" y="2118969"/>
                  </a:lnTo>
                  <a:lnTo>
                    <a:pt x="772972" y="2253081"/>
                  </a:lnTo>
                  <a:close/>
                </a:path>
                <a:path w="903604" h="3610609">
                  <a:moveTo>
                    <a:pt x="0" y="1950720"/>
                  </a:moveTo>
                  <a:lnTo>
                    <a:pt x="903427" y="1950720"/>
                  </a:lnTo>
                  <a:lnTo>
                    <a:pt x="903427" y="1816608"/>
                  </a:lnTo>
                  <a:lnTo>
                    <a:pt x="0" y="1816608"/>
                  </a:lnTo>
                  <a:lnTo>
                    <a:pt x="0" y="1950720"/>
                  </a:lnTo>
                  <a:close/>
                </a:path>
                <a:path w="903604" h="3610609">
                  <a:moveTo>
                    <a:pt x="903427" y="2097024"/>
                  </a:moveTo>
                  <a:lnTo>
                    <a:pt x="0" y="2097024"/>
                  </a:lnTo>
                  <a:lnTo>
                    <a:pt x="0" y="1962912"/>
                  </a:lnTo>
                  <a:lnTo>
                    <a:pt x="903427" y="1962912"/>
                  </a:lnTo>
                  <a:lnTo>
                    <a:pt x="903427" y="2097024"/>
                  </a:lnTo>
                  <a:close/>
                </a:path>
                <a:path w="903604" h="3610609">
                  <a:moveTo>
                    <a:pt x="132892" y="2097024"/>
                  </a:moveTo>
                  <a:lnTo>
                    <a:pt x="257251" y="2097024"/>
                  </a:lnTo>
                  <a:lnTo>
                    <a:pt x="257251" y="1962912"/>
                  </a:lnTo>
                  <a:lnTo>
                    <a:pt x="132892" y="1962912"/>
                  </a:lnTo>
                  <a:lnTo>
                    <a:pt x="132892" y="2097024"/>
                  </a:lnTo>
                  <a:close/>
                </a:path>
                <a:path w="903604" h="3610609">
                  <a:moveTo>
                    <a:pt x="4876" y="2097024"/>
                  </a:moveTo>
                  <a:lnTo>
                    <a:pt x="129235" y="2097024"/>
                  </a:lnTo>
                  <a:lnTo>
                    <a:pt x="129235" y="1962912"/>
                  </a:lnTo>
                  <a:lnTo>
                    <a:pt x="4876" y="1962912"/>
                  </a:lnTo>
                  <a:lnTo>
                    <a:pt x="4876" y="2097024"/>
                  </a:lnTo>
                  <a:close/>
                </a:path>
                <a:path w="903604" h="3610609">
                  <a:moveTo>
                    <a:pt x="260908" y="2097024"/>
                  </a:moveTo>
                  <a:lnTo>
                    <a:pt x="385267" y="2097024"/>
                  </a:lnTo>
                  <a:lnTo>
                    <a:pt x="385267" y="1962912"/>
                  </a:lnTo>
                  <a:lnTo>
                    <a:pt x="260908" y="1962912"/>
                  </a:lnTo>
                  <a:lnTo>
                    <a:pt x="260908" y="2097024"/>
                  </a:lnTo>
                  <a:close/>
                </a:path>
                <a:path w="903604" h="3610609">
                  <a:moveTo>
                    <a:pt x="388924" y="2097024"/>
                  </a:moveTo>
                  <a:lnTo>
                    <a:pt x="513283" y="2097024"/>
                  </a:lnTo>
                  <a:lnTo>
                    <a:pt x="513283" y="1962912"/>
                  </a:lnTo>
                  <a:lnTo>
                    <a:pt x="388924" y="1962912"/>
                  </a:lnTo>
                  <a:lnTo>
                    <a:pt x="388924" y="2097024"/>
                  </a:lnTo>
                  <a:close/>
                </a:path>
                <a:path w="903604" h="3610609">
                  <a:moveTo>
                    <a:pt x="516940" y="2097024"/>
                  </a:moveTo>
                  <a:lnTo>
                    <a:pt x="641299" y="2097024"/>
                  </a:lnTo>
                  <a:lnTo>
                    <a:pt x="641299" y="1962912"/>
                  </a:lnTo>
                  <a:lnTo>
                    <a:pt x="516940" y="1962912"/>
                  </a:lnTo>
                  <a:lnTo>
                    <a:pt x="516940" y="2097024"/>
                  </a:lnTo>
                  <a:close/>
                </a:path>
                <a:path w="903604" h="3610609">
                  <a:moveTo>
                    <a:pt x="644956" y="2097024"/>
                  </a:moveTo>
                  <a:lnTo>
                    <a:pt x="770534" y="2097024"/>
                  </a:lnTo>
                  <a:lnTo>
                    <a:pt x="770534" y="1962912"/>
                  </a:lnTo>
                  <a:lnTo>
                    <a:pt x="644956" y="1962912"/>
                  </a:lnTo>
                  <a:lnTo>
                    <a:pt x="644956" y="2097024"/>
                  </a:lnTo>
                  <a:close/>
                </a:path>
                <a:path w="903604" h="3610609">
                  <a:moveTo>
                    <a:pt x="772972" y="2097024"/>
                  </a:moveTo>
                  <a:lnTo>
                    <a:pt x="898550" y="2097024"/>
                  </a:lnTo>
                  <a:lnTo>
                    <a:pt x="898550" y="1962912"/>
                  </a:lnTo>
                  <a:lnTo>
                    <a:pt x="772972" y="1962912"/>
                  </a:lnTo>
                  <a:lnTo>
                    <a:pt x="772972" y="2097024"/>
                  </a:lnTo>
                  <a:close/>
                </a:path>
                <a:path w="903604" h="3610609">
                  <a:moveTo>
                    <a:pt x="132892" y="1950720"/>
                  </a:moveTo>
                  <a:lnTo>
                    <a:pt x="257251" y="1950720"/>
                  </a:lnTo>
                  <a:lnTo>
                    <a:pt x="257251" y="1816608"/>
                  </a:lnTo>
                  <a:lnTo>
                    <a:pt x="132892" y="1816608"/>
                  </a:lnTo>
                  <a:lnTo>
                    <a:pt x="132892" y="1950720"/>
                  </a:lnTo>
                  <a:close/>
                </a:path>
                <a:path w="903604" h="3610609">
                  <a:moveTo>
                    <a:pt x="4876" y="1950720"/>
                  </a:moveTo>
                  <a:lnTo>
                    <a:pt x="129235" y="1950720"/>
                  </a:lnTo>
                  <a:lnTo>
                    <a:pt x="129235" y="1816608"/>
                  </a:lnTo>
                  <a:lnTo>
                    <a:pt x="4876" y="1816608"/>
                  </a:lnTo>
                  <a:lnTo>
                    <a:pt x="4876" y="1950720"/>
                  </a:lnTo>
                  <a:close/>
                </a:path>
                <a:path w="903604" h="3610609">
                  <a:moveTo>
                    <a:pt x="260908" y="1950720"/>
                  </a:moveTo>
                  <a:lnTo>
                    <a:pt x="385267" y="1950720"/>
                  </a:lnTo>
                  <a:lnTo>
                    <a:pt x="385267" y="1816608"/>
                  </a:lnTo>
                  <a:lnTo>
                    <a:pt x="260908" y="1816608"/>
                  </a:lnTo>
                  <a:lnTo>
                    <a:pt x="260908" y="1950720"/>
                  </a:lnTo>
                  <a:close/>
                </a:path>
                <a:path w="903604" h="3610609">
                  <a:moveTo>
                    <a:pt x="388924" y="1950720"/>
                  </a:moveTo>
                  <a:lnTo>
                    <a:pt x="513283" y="1950720"/>
                  </a:lnTo>
                  <a:lnTo>
                    <a:pt x="513283" y="1816608"/>
                  </a:lnTo>
                  <a:lnTo>
                    <a:pt x="388924" y="1816608"/>
                  </a:lnTo>
                  <a:lnTo>
                    <a:pt x="388924" y="1950720"/>
                  </a:lnTo>
                  <a:close/>
                </a:path>
                <a:path w="903604" h="3610609">
                  <a:moveTo>
                    <a:pt x="516940" y="1950720"/>
                  </a:moveTo>
                  <a:lnTo>
                    <a:pt x="641299" y="1950720"/>
                  </a:lnTo>
                  <a:lnTo>
                    <a:pt x="641299" y="1816608"/>
                  </a:lnTo>
                  <a:lnTo>
                    <a:pt x="516940" y="1816608"/>
                  </a:lnTo>
                  <a:lnTo>
                    <a:pt x="516940" y="1950720"/>
                  </a:lnTo>
                  <a:close/>
                </a:path>
                <a:path w="903604" h="3610609">
                  <a:moveTo>
                    <a:pt x="644956" y="1950720"/>
                  </a:moveTo>
                  <a:lnTo>
                    <a:pt x="770534" y="1950720"/>
                  </a:lnTo>
                  <a:lnTo>
                    <a:pt x="770534" y="1816608"/>
                  </a:lnTo>
                  <a:lnTo>
                    <a:pt x="644956" y="1816608"/>
                  </a:lnTo>
                  <a:lnTo>
                    <a:pt x="644956" y="1950720"/>
                  </a:lnTo>
                  <a:close/>
                </a:path>
                <a:path w="903604" h="3610609">
                  <a:moveTo>
                    <a:pt x="772972" y="1950720"/>
                  </a:moveTo>
                  <a:lnTo>
                    <a:pt x="898550" y="1950720"/>
                  </a:lnTo>
                  <a:lnTo>
                    <a:pt x="898550" y="1816608"/>
                  </a:lnTo>
                  <a:lnTo>
                    <a:pt x="772972" y="1816608"/>
                  </a:lnTo>
                  <a:lnTo>
                    <a:pt x="772972" y="1950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518665" y="1581226"/>
              <a:ext cx="1375410" cy="109855"/>
            </a:xfrm>
            <a:custGeom>
              <a:avLst/>
              <a:gdLst/>
              <a:ahLst/>
              <a:cxnLst/>
              <a:rect l="l" t="t" r="r" b="b"/>
              <a:pathLst>
                <a:path w="1375410" h="109855">
                  <a:moveTo>
                    <a:pt x="1375257" y="109727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518665" y="3433191"/>
              <a:ext cx="843915" cy="76200"/>
            </a:xfrm>
            <a:custGeom>
              <a:avLst/>
              <a:gdLst/>
              <a:ahLst/>
              <a:cxnLst/>
              <a:rect l="l" t="t" r="r" b="b"/>
              <a:pathLst>
                <a:path w="843914" h="76200">
                  <a:moveTo>
                    <a:pt x="843686" y="75590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518665" y="5240045"/>
              <a:ext cx="330835" cy="29845"/>
            </a:xfrm>
            <a:custGeom>
              <a:avLst/>
              <a:gdLst/>
              <a:ahLst/>
              <a:cxnLst/>
              <a:rect l="l" t="t" r="r" b="b"/>
              <a:pathLst>
                <a:path w="330835" h="29845">
                  <a:moveTo>
                    <a:pt x="330403" y="29260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518665" y="6689673"/>
              <a:ext cx="1847214" cy="163830"/>
            </a:xfrm>
            <a:custGeom>
              <a:avLst/>
              <a:gdLst/>
              <a:ahLst/>
              <a:cxnLst/>
              <a:rect l="l" t="t" r="r" b="b"/>
              <a:pathLst>
                <a:path w="1847214" h="163829">
                  <a:moveTo>
                    <a:pt x="1847088" y="163372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518665" y="7066407"/>
              <a:ext cx="1819275" cy="157480"/>
            </a:xfrm>
            <a:custGeom>
              <a:avLst/>
              <a:gdLst/>
              <a:ahLst/>
              <a:cxnLst/>
              <a:rect l="l" t="t" r="r" b="b"/>
              <a:pathLst>
                <a:path w="1819275" h="157479">
                  <a:moveTo>
                    <a:pt x="1819046" y="157276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518665" y="8517255"/>
              <a:ext cx="1710689" cy="146685"/>
            </a:xfrm>
            <a:custGeom>
              <a:avLst/>
              <a:gdLst/>
              <a:ahLst/>
              <a:cxnLst/>
              <a:rect l="l" t="t" r="r" b="b"/>
              <a:pathLst>
                <a:path w="1710689" h="146684">
                  <a:moveTo>
                    <a:pt x="1710537" y="146304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709568" y="4153738"/>
              <a:ext cx="2150745" cy="4434840"/>
            </a:xfrm>
            <a:custGeom>
              <a:avLst/>
              <a:gdLst/>
              <a:ahLst/>
              <a:cxnLst/>
              <a:rect l="l" t="t" r="r" b="b"/>
              <a:pathLst>
                <a:path w="2150745" h="4434840">
                  <a:moveTo>
                    <a:pt x="0" y="0"/>
                  </a:moveTo>
                  <a:lnTo>
                    <a:pt x="2150668" y="0"/>
                  </a:lnTo>
                  <a:lnTo>
                    <a:pt x="2150668" y="4434230"/>
                  </a:lnTo>
                  <a:lnTo>
                    <a:pt x="0" y="4434230"/>
                  </a:lnTo>
                  <a:lnTo>
                    <a:pt x="0" y="0"/>
                  </a:lnTo>
                  <a:close/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7679283" y="2387117"/>
              <a:ext cx="71120" cy="885190"/>
            </a:xfrm>
            <a:custGeom>
              <a:avLst/>
              <a:gdLst/>
              <a:ahLst/>
              <a:cxnLst/>
              <a:rect l="l" t="t" r="r" b="b"/>
              <a:pathLst>
                <a:path w="71120" h="885189">
                  <a:moveTo>
                    <a:pt x="70713" y="0"/>
                  </a:moveTo>
                  <a:lnTo>
                    <a:pt x="0" y="885139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6987997" y="2331033"/>
              <a:ext cx="56515" cy="777875"/>
            </a:xfrm>
            <a:custGeom>
              <a:avLst/>
              <a:gdLst/>
              <a:ahLst/>
              <a:cxnLst/>
              <a:rect l="l" t="t" r="r" b="b"/>
              <a:pathLst>
                <a:path w="56515" h="777875">
                  <a:moveTo>
                    <a:pt x="56083" y="0"/>
                  </a:moveTo>
                  <a:lnTo>
                    <a:pt x="0" y="777849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9153296" y="5504610"/>
              <a:ext cx="3810" cy="129539"/>
            </a:xfrm>
            <a:custGeom>
              <a:avLst/>
              <a:gdLst/>
              <a:ahLst/>
              <a:cxnLst/>
              <a:rect l="l" t="t" r="r" b="b"/>
              <a:pathLst>
                <a:path w="3809" h="129539">
                  <a:moveTo>
                    <a:pt x="3657" y="0"/>
                  </a:moveTo>
                  <a:lnTo>
                    <a:pt x="0" y="1292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9186214" y="4834051"/>
              <a:ext cx="169545" cy="13970"/>
            </a:xfrm>
            <a:custGeom>
              <a:avLst/>
              <a:gdLst/>
              <a:ahLst/>
              <a:cxnLst/>
              <a:rect l="l" t="t" r="r" b="b"/>
              <a:pathLst>
                <a:path w="169545" h="13970">
                  <a:moveTo>
                    <a:pt x="169468" y="13411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9177680" y="5040096"/>
              <a:ext cx="174625" cy="13970"/>
            </a:xfrm>
            <a:custGeom>
              <a:avLst/>
              <a:gdLst/>
              <a:ahLst/>
              <a:cxnLst/>
              <a:rect l="l" t="t" r="r" b="b"/>
              <a:pathLst>
                <a:path w="174625" h="13970">
                  <a:moveTo>
                    <a:pt x="174345" y="13411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0616336" y="5148604"/>
              <a:ext cx="173355" cy="15240"/>
            </a:xfrm>
            <a:custGeom>
              <a:avLst/>
              <a:gdLst/>
              <a:ahLst/>
              <a:cxnLst/>
              <a:rect l="l" t="t" r="r" b="b"/>
              <a:pathLst>
                <a:path w="173354" h="15239">
                  <a:moveTo>
                    <a:pt x="173126" y="14630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0624870" y="4947437"/>
              <a:ext cx="173355" cy="23495"/>
            </a:xfrm>
            <a:custGeom>
              <a:avLst/>
              <a:gdLst/>
              <a:ahLst/>
              <a:cxnLst/>
              <a:rect l="l" t="t" r="r" b="b"/>
              <a:pathLst>
                <a:path w="173354" h="23495">
                  <a:moveTo>
                    <a:pt x="0" y="0"/>
                  </a:moveTo>
                  <a:lnTo>
                    <a:pt x="173126" y="23164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0587076" y="5148605"/>
              <a:ext cx="22225" cy="622300"/>
            </a:xfrm>
            <a:custGeom>
              <a:avLst/>
              <a:gdLst/>
              <a:ahLst/>
              <a:cxnLst/>
              <a:rect l="l" t="t" r="r" b="b"/>
              <a:pathLst>
                <a:path w="22225" h="622300">
                  <a:moveTo>
                    <a:pt x="0" y="621791"/>
                  </a:moveTo>
                  <a:lnTo>
                    <a:pt x="6096" y="463295"/>
                  </a:lnTo>
                  <a:lnTo>
                    <a:pt x="2194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0771174" y="5163234"/>
              <a:ext cx="27305" cy="624840"/>
            </a:xfrm>
            <a:custGeom>
              <a:avLst/>
              <a:gdLst/>
              <a:ahLst/>
              <a:cxnLst/>
              <a:rect l="l" t="t" r="r" b="b"/>
              <a:pathLst>
                <a:path w="27304" h="624839">
                  <a:moveTo>
                    <a:pt x="26822" y="0"/>
                  </a:moveTo>
                  <a:lnTo>
                    <a:pt x="7315" y="442569"/>
                  </a:lnTo>
                  <a:lnTo>
                    <a:pt x="0" y="6242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1590477" y="5002301"/>
              <a:ext cx="626745" cy="922019"/>
            </a:xfrm>
            <a:custGeom>
              <a:avLst/>
              <a:gdLst/>
              <a:ahLst/>
              <a:cxnLst/>
              <a:rect l="l" t="t" r="r" b="b"/>
              <a:pathLst>
                <a:path w="626745" h="922020">
                  <a:moveTo>
                    <a:pt x="626668" y="921715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7045299" y="2952826"/>
              <a:ext cx="62230" cy="836930"/>
            </a:xfrm>
            <a:custGeom>
              <a:avLst/>
              <a:gdLst/>
              <a:ahLst/>
              <a:cxnLst/>
              <a:rect l="l" t="t" r="r" b="b"/>
              <a:pathLst>
                <a:path w="62229" h="836929">
                  <a:moveTo>
                    <a:pt x="62179" y="0"/>
                  </a:moveTo>
                  <a:lnTo>
                    <a:pt x="0" y="836371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7864602" y="5197373"/>
              <a:ext cx="397510" cy="28575"/>
            </a:xfrm>
            <a:custGeom>
              <a:avLst/>
              <a:gdLst/>
              <a:ahLst/>
              <a:cxnLst/>
              <a:rect l="l" t="t" r="r" b="b"/>
              <a:pathLst>
                <a:path w="397509" h="28575">
                  <a:moveTo>
                    <a:pt x="397459" y="28041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7375347" y="5014186"/>
              <a:ext cx="489584" cy="184785"/>
            </a:xfrm>
            <a:custGeom>
              <a:avLst/>
              <a:gdLst/>
              <a:ahLst/>
              <a:cxnLst/>
              <a:rect l="l" t="t" r="r" b="b"/>
              <a:pathLst>
                <a:path w="489584" h="184785">
                  <a:moveTo>
                    <a:pt x="0" y="0"/>
                  </a:moveTo>
                  <a:lnTo>
                    <a:pt x="39306" y="28349"/>
                  </a:lnTo>
                  <a:lnTo>
                    <a:pt x="79931" y="54491"/>
                  </a:lnTo>
                  <a:lnTo>
                    <a:pt x="121779" y="78391"/>
                  </a:lnTo>
                  <a:lnTo>
                    <a:pt x="164756" y="100013"/>
                  </a:lnTo>
                  <a:lnTo>
                    <a:pt x="208769" y="119321"/>
                  </a:lnTo>
                  <a:lnTo>
                    <a:pt x="253721" y="136280"/>
                  </a:lnTo>
                  <a:lnTo>
                    <a:pt x="299519" y="150855"/>
                  </a:lnTo>
                  <a:lnTo>
                    <a:pt x="346068" y="163009"/>
                  </a:lnTo>
                  <a:lnTo>
                    <a:pt x="393275" y="172707"/>
                  </a:lnTo>
                  <a:lnTo>
                    <a:pt x="441043" y="179914"/>
                  </a:lnTo>
                  <a:lnTo>
                    <a:pt x="489280" y="184594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7089835" y="4663248"/>
              <a:ext cx="285115" cy="350520"/>
            </a:xfrm>
            <a:custGeom>
              <a:avLst/>
              <a:gdLst/>
              <a:ahLst/>
              <a:cxnLst/>
              <a:rect l="l" t="t" r="r" b="b"/>
              <a:pathLst>
                <a:path w="285115" h="350520">
                  <a:moveTo>
                    <a:pt x="0" y="0"/>
                  </a:moveTo>
                  <a:lnTo>
                    <a:pt x="23135" y="45218"/>
                  </a:lnTo>
                  <a:lnTo>
                    <a:pt x="48557" y="89050"/>
                  </a:lnTo>
                  <a:lnTo>
                    <a:pt x="76198" y="131413"/>
                  </a:lnTo>
                  <a:lnTo>
                    <a:pt x="105993" y="172226"/>
                  </a:lnTo>
                  <a:lnTo>
                    <a:pt x="137874" y="211409"/>
                  </a:lnTo>
                  <a:lnTo>
                    <a:pt x="171777" y="248879"/>
                  </a:lnTo>
                  <a:lnTo>
                    <a:pt x="207634" y="284555"/>
                  </a:lnTo>
                  <a:lnTo>
                    <a:pt x="245381" y="318357"/>
                  </a:lnTo>
                  <a:lnTo>
                    <a:pt x="284949" y="350202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" name="object 2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13656" y="4387826"/>
              <a:ext cx="80291" cy="279077"/>
            </a:xfrm>
            <a:prstGeom prst="rect">
              <a:avLst/>
            </a:prstGeom>
          </p:spPr>
        </p:pic>
        <p:sp>
          <p:nvSpPr>
            <p:cNvPr id="257" name="object 257"/>
            <p:cNvSpPr/>
            <p:nvPr/>
          </p:nvSpPr>
          <p:spPr>
            <a:xfrm>
              <a:off x="7053834" y="4391482"/>
              <a:ext cx="707390" cy="6350"/>
            </a:xfrm>
            <a:custGeom>
              <a:avLst/>
              <a:gdLst/>
              <a:ahLst/>
              <a:cxnLst/>
              <a:rect l="l" t="t" r="r" b="b"/>
              <a:pathLst>
                <a:path w="707390" h="6350">
                  <a:moveTo>
                    <a:pt x="0" y="0"/>
                  </a:moveTo>
                  <a:lnTo>
                    <a:pt x="707136" y="6096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8263280" y="4970601"/>
              <a:ext cx="897890" cy="426720"/>
            </a:xfrm>
            <a:custGeom>
              <a:avLst/>
              <a:gdLst/>
              <a:ahLst/>
              <a:cxnLst/>
              <a:rect l="l" t="t" r="r" b="b"/>
              <a:pathLst>
                <a:path w="897890" h="426720">
                  <a:moveTo>
                    <a:pt x="897331" y="426720"/>
                  </a:moveTo>
                  <a:lnTo>
                    <a:pt x="716889" y="415747"/>
                  </a:lnTo>
                  <a:lnTo>
                    <a:pt x="537667" y="399897"/>
                  </a:lnTo>
                  <a:lnTo>
                    <a:pt x="358444" y="386486"/>
                  </a:lnTo>
                  <a:lnTo>
                    <a:pt x="179222" y="373075"/>
                  </a:lnTo>
                  <a:lnTo>
                    <a:pt x="0" y="359664"/>
                  </a:lnTo>
                  <a:lnTo>
                    <a:pt x="9753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8442502" y="4984012"/>
              <a:ext cx="10160" cy="360045"/>
            </a:xfrm>
            <a:custGeom>
              <a:avLst/>
              <a:gdLst/>
              <a:ahLst/>
              <a:cxnLst/>
              <a:rect l="l" t="t" r="r" b="b"/>
              <a:pathLst>
                <a:path w="10159" h="360045">
                  <a:moveTo>
                    <a:pt x="975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8621725" y="4997423"/>
              <a:ext cx="11430" cy="360045"/>
            </a:xfrm>
            <a:custGeom>
              <a:avLst/>
              <a:gdLst/>
              <a:ahLst/>
              <a:cxnLst/>
              <a:rect l="l" t="t" r="r" b="b"/>
              <a:pathLst>
                <a:path w="11429" h="360045">
                  <a:moveTo>
                    <a:pt x="10972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8800949" y="5010834"/>
              <a:ext cx="11430" cy="360045"/>
            </a:xfrm>
            <a:custGeom>
              <a:avLst/>
              <a:gdLst/>
              <a:ahLst/>
              <a:cxnLst/>
              <a:rect l="l" t="t" r="r" b="b"/>
              <a:pathLst>
                <a:path w="11429" h="360045">
                  <a:moveTo>
                    <a:pt x="10972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8980170" y="5025465"/>
              <a:ext cx="11430" cy="361315"/>
            </a:xfrm>
            <a:custGeom>
              <a:avLst/>
              <a:gdLst/>
              <a:ahLst/>
              <a:cxnLst/>
              <a:rect l="l" t="t" r="r" b="b"/>
              <a:pathLst>
                <a:path w="11429" h="361314">
                  <a:moveTo>
                    <a:pt x="10972" y="0"/>
                  </a:moveTo>
                  <a:lnTo>
                    <a:pt x="0" y="360883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9160611" y="5037657"/>
              <a:ext cx="10160" cy="360045"/>
            </a:xfrm>
            <a:custGeom>
              <a:avLst/>
              <a:gdLst/>
              <a:ahLst/>
              <a:cxnLst/>
              <a:rect l="l" t="t" r="r" b="b"/>
              <a:pathLst>
                <a:path w="10159" h="360045">
                  <a:moveTo>
                    <a:pt x="975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9344710" y="5052287"/>
              <a:ext cx="1256030" cy="456565"/>
            </a:xfrm>
            <a:custGeom>
              <a:avLst/>
              <a:gdLst/>
              <a:ahLst/>
              <a:cxnLst/>
              <a:rect l="l" t="t" r="r" b="b"/>
              <a:pathLst>
                <a:path w="1256029" h="456564">
                  <a:moveTo>
                    <a:pt x="1255776" y="455980"/>
                  </a:moveTo>
                  <a:lnTo>
                    <a:pt x="1076553" y="441350"/>
                  </a:lnTo>
                  <a:lnTo>
                    <a:pt x="897331" y="426719"/>
                  </a:lnTo>
                  <a:lnTo>
                    <a:pt x="718108" y="414527"/>
                  </a:lnTo>
                  <a:lnTo>
                    <a:pt x="537667" y="399897"/>
                  </a:lnTo>
                  <a:lnTo>
                    <a:pt x="358444" y="387705"/>
                  </a:lnTo>
                  <a:lnTo>
                    <a:pt x="179222" y="373075"/>
                  </a:lnTo>
                  <a:lnTo>
                    <a:pt x="0" y="359663"/>
                  </a:lnTo>
                  <a:lnTo>
                    <a:pt x="10972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9523933" y="5065698"/>
              <a:ext cx="12700" cy="360045"/>
            </a:xfrm>
            <a:custGeom>
              <a:avLst/>
              <a:gdLst/>
              <a:ahLst/>
              <a:cxnLst/>
              <a:rect l="l" t="t" r="r" b="b"/>
              <a:pathLst>
                <a:path w="12700" h="360045">
                  <a:moveTo>
                    <a:pt x="12192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9703155" y="5079109"/>
              <a:ext cx="12700" cy="361315"/>
            </a:xfrm>
            <a:custGeom>
              <a:avLst/>
              <a:gdLst/>
              <a:ahLst/>
              <a:cxnLst/>
              <a:rect l="l" t="t" r="r" b="b"/>
              <a:pathLst>
                <a:path w="12700" h="361314">
                  <a:moveTo>
                    <a:pt x="12192" y="0"/>
                  </a:moveTo>
                  <a:lnTo>
                    <a:pt x="0" y="360883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9882377" y="5092521"/>
              <a:ext cx="12700" cy="360045"/>
            </a:xfrm>
            <a:custGeom>
              <a:avLst/>
              <a:gdLst/>
              <a:ahLst/>
              <a:cxnLst/>
              <a:rect l="l" t="t" r="r" b="b"/>
              <a:pathLst>
                <a:path w="12700" h="360045">
                  <a:moveTo>
                    <a:pt x="12192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0062819" y="5107152"/>
              <a:ext cx="11430" cy="360045"/>
            </a:xfrm>
            <a:custGeom>
              <a:avLst/>
              <a:gdLst/>
              <a:ahLst/>
              <a:cxnLst/>
              <a:rect l="l" t="t" r="r" b="b"/>
              <a:pathLst>
                <a:path w="11429" h="360045">
                  <a:moveTo>
                    <a:pt x="10972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0242041" y="5119343"/>
              <a:ext cx="11430" cy="360045"/>
            </a:xfrm>
            <a:custGeom>
              <a:avLst/>
              <a:gdLst/>
              <a:ahLst/>
              <a:cxnLst/>
              <a:rect l="l" t="t" r="r" b="b"/>
              <a:pathLst>
                <a:path w="11429" h="360045">
                  <a:moveTo>
                    <a:pt x="10972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0421264" y="5133975"/>
              <a:ext cx="12700" cy="360045"/>
            </a:xfrm>
            <a:custGeom>
              <a:avLst/>
              <a:gdLst/>
              <a:ahLst/>
              <a:cxnLst/>
              <a:rect l="l" t="t" r="r" b="b"/>
              <a:pathLst>
                <a:path w="12700" h="360045">
                  <a:moveTo>
                    <a:pt x="12192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0600486" y="5148605"/>
              <a:ext cx="12700" cy="360045"/>
            </a:xfrm>
            <a:custGeom>
              <a:avLst/>
              <a:gdLst/>
              <a:ahLst/>
              <a:cxnLst/>
              <a:rect l="l" t="t" r="r" b="b"/>
              <a:pathLst>
                <a:path w="12700" h="360045">
                  <a:moveTo>
                    <a:pt x="12192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0783366" y="5215661"/>
              <a:ext cx="734060" cy="360045"/>
            </a:xfrm>
            <a:custGeom>
              <a:avLst/>
              <a:gdLst/>
              <a:ahLst/>
              <a:cxnLst/>
              <a:rect l="l" t="t" r="r" b="b"/>
              <a:pathLst>
                <a:path w="734059" h="360045">
                  <a:moveTo>
                    <a:pt x="733958" y="0"/>
                  </a:moveTo>
                  <a:lnTo>
                    <a:pt x="718108" y="359664"/>
                  </a:lnTo>
                  <a:lnTo>
                    <a:pt x="537667" y="346252"/>
                  </a:lnTo>
                  <a:lnTo>
                    <a:pt x="358444" y="332841"/>
                  </a:lnTo>
                  <a:lnTo>
                    <a:pt x="179222" y="319430"/>
                  </a:lnTo>
                  <a:lnTo>
                    <a:pt x="0" y="3072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1321034" y="5202250"/>
              <a:ext cx="15875" cy="360045"/>
            </a:xfrm>
            <a:custGeom>
              <a:avLst/>
              <a:gdLst/>
              <a:ahLst/>
              <a:cxnLst/>
              <a:rect l="l" t="t" r="r" b="b"/>
              <a:pathLst>
                <a:path w="15875" h="360045">
                  <a:moveTo>
                    <a:pt x="15849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1141811" y="5188839"/>
              <a:ext cx="15875" cy="360045"/>
            </a:xfrm>
            <a:custGeom>
              <a:avLst/>
              <a:gdLst/>
              <a:ahLst/>
              <a:cxnLst/>
              <a:rect l="l" t="t" r="r" b="b"/>
              <a:pathLst>
                <a:path w="15875" h="360045">
                  <a:moveTo>
                    <a:pt x="15849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0962589" y="5175427"/>
              <a:ext cx="15875" cy="360045"/>
            </a:xfrm>
            <a:custGeom>
              <a:avLst/>
              <a:gdLst/>
              <a:ahLst/>
              <a:cxnLst/>
              <a:rect l="l" t="t" r="r" b="b"/>
              <a:pathLst>
                <a:path w="15875" h="360045">
                  <a:moveTo>
                    <a:pt x="15849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0783366" y="5163234"/>
              <a:ext cx="15875" cy="360045"/>
            </a:xfrm>
            <a:custGeom>
              <a:avLst/>
              <a:gdLst/>
              <a:ahLst/>
              <a:cxnLst/>
              <a:rect l="l" t="t" r="r" b="b"/>
              <a:pathLst>
                <a:path w="15875" h="360045">
                  <a:moveTo>
                    <a:pt x="15849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2848691" y="6006922"/>
              <a:ext cx="764540" cy="1132840"/>
            </a:xfrm>
            <a:custGeom>
              <a:avLst/>
              <a:gdLst/>
              <a:ahLst/>
              <a:cxnLst/>
              <a:rect l="l" t="t" r="r" b="b"/>
              <a:pathLst>
                <a:path w="764540" h="1132840">
                  <a:moveTo>
                    <a:pt x="764438" y="1132636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2646304" y="5655792"/>
              <a:ext cx="400050" cy="201295"/>
            </a:xfrm>
            <a:custGeom>
              <a:avLst/>
              <a:gdLst/>
              <a:ahLst/>
              <a:cxnLst/>
              <a:rect l="l" t="t" r="r" b="b"/>
              <a:pathLst>
                <a:path w="400050" h="201295">
                  <a:moveTo>
                    <a:pt x="399897" y="0"/>
                  </a:moveTo>
                  <a:lnTo>
                    <a:pt x="101193" y="201168"/>
                  </a:lnTo>
                  <a:lnTo>
                    <a:pt x="0" y="52425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2747498" y="5804535"/>
              <a:ext cx="398780" cy="202565"/>
            </a:xfrm>
            <a:custGeom>
              <a:avLst/>
              <a:gdLst/>
              <a:ahLst/>
              <a:cxnLst/>
              <a:rect l="l" t="t" r="r" b="b"/>
              <a:pathLst>
                <a:path w="398780" h="202564">
                  <a:moveTo>
                    <a:pt x="0" y="52425"/>
                  </a:moveTo>
                  <a:lnTo>
                    <a:pt x="101193" y="202387"/>
                  </a:lnTo>
                  <a:lnTo>
                    <a:pt x="398678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2546329" y="5559475"/>
              <a:ext cx="100330" cy="149225"/>
            </a:xfrm>
            <a:custGeom>
              <a:avLst/>
              <a:gdLst/>
              <a:ahLst/>
              <a:cxnLst/>
              <a:rect l="l" t="t" r="r" b="b"/>
              <a:pathLst>
                <a:path w="100329" h="149225">
                  <a:moveTo>
                    <a:pt x="99974" y="148742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2343943" y="5260772"/>
              <a:ext cx="101600" cy="149225"/>
            </a:xfrm>
            <a:custGeom>
              <a:avLst/>
              <a:gdLst/>
              <a:ahLst/>
              <a:cxnLst/>
              <a:rect l="l" t="t" r="r" b="b"/>
              <a:pathLst>
                <a:path w="101600" h="149225">
                  <a:moveTo>
                    <a:pt x="101193" y="148742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2142774" y="4909642"/>
              <a:ext cx="398780" cy="202565"/>
            </a:xfrm>
            <a:custGeom>
              <a:avLst/>
              <a:gdLst/>
              <a:ahLst/>
              <a:cxnLst/>
              <a:rect l="l" t="t" r="r" b="b"/>
              <a:pathLst>
                <a:path w="398779" h="202564">
                  <a:moveTo>
                    <a:pt x="398678" y="0"/>
                  </a:moveTo>
                  <a:lnTo>
                    <a:pt x="101193" y="202387"/>
                  </a:lnTo>
                  <a:lnTo>
                    <a:pt x="0" y="52425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2343943" y="5059604"/>
              <a:ext cx="299085" cy="201295"/>
            </a:xfrm>
            <a:custGeom>
              <a:avLst/>
              <a:gdLst/>
              <a:ahLst/>
              <a:cxnLst/>
              <a:rect l="l" t="t" r="r" b="b"/>
              <a:pathLst>
                <a:path w="299084" h="201295">
                  <a:moveTo>
                    <a:pt x="0" y="201167"/>
                  </a:moveTo>
                  <a:lnTo>
                    <a:pt x="298704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2646304" y="5507050"/>
              <a:ext cx="299085" cy="201295"/>
            </a:xfrm>
            <a:custGeom>
              <a:avLst/>
              <a:gdLst/>
              <a:ahLst/>
              <a:cxnLst/>
              <a:rect l="l" t="t" r="r" b="b"/>
              <a:pathLst>
                <a:path w="299084" h="201295">
                  <a:moveTo>
                    <a:pt x="0" y="201167"/>
                  </a:moveTo>
                  <a:lnTo>
                    <a:pt x="298704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2445136" y="5208346"/>
              <a:ext cx="398780" cy="351155"/>
            </a:xfrm>
            <a:custGeom>
              <a:avLst/>
              <a:gdLst/>
              <a:ahLst/>
              <a:cxnLst/>
              <a:rect l="l" t="t" r="r" b="b"/>
              <a:pathLst>
                <a:path w="398779" h="351154">
                  <a:moveTo>
                    <a:pt x="101193" y="351129"/>
                  </a:moveTo>
                  <a:lnTo>
                    <a:pt x="398678" y="148742"/>
                  </a:lnTo>
                </a:path>
                <a:path w="398779" h="351154">
                  <a:moveTo>
                    <a:pt x="101193" y="351129"/>
                  </a:moveTo>
                  <a:lnTo>
                    <a:pt x="0" y="201168"/>
                  </a:lnTo>
                  <a:lnTo>
                    <a:pt x="298703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2243968" y="5112029"/>
              <a:ext cx="100330" cy="149225"/>
            </a:xfrm>
            <a:custGeom>
              <a:avLst/>
              <a:gdLst/>
              <a:ahLst/>
              <a:cxnLst/>
              <a:rect l="l" t="t" r="r" b="b"/>
              <a:pathLst>
                <a:path w="100329" h="149225">
                  <a:moveTo>
                    <a:pt x="0" y="0"/>
                  </a:moveTo>
                  <a:lnTo>
                    <a:pt x="99974" y="148742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2041580" y="4813324"/>
              <a:ext cx="101600" cy="149225"/>
            </a:xfrm>
            <a:custGeom>
              <a:avLst/>
              <a:gdLst/>
              <a:ahLst/>
              <a:cxnLst/>
              <a:rect l="l" t="t" r="r" b="b"/>
              <a:pathLst>
                <a:path w="101600" h="149225">
                  <a:moveTo>
                    <a:pt x="101193" y="148742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1840414" y="4514621"/>
              <a:ext cx="101600" cy="150495"/>
            </a:xfrm>
            <a:custGeom>
              <a:avLst/>
              <a:gdLst/>
              <a:ahLst/>
              <a:cxnLst/>
              <a:rect l="l" t="t" r="r" b="b"/>
              <a:pathLst>
                <a:path w="101600" h="150495">
                  <a:moveTo>
                    <a:pt x="101193" y="149961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1639244" y="4015967"/>
              <a:ext cx="398780" cy="350520"/>
            </a:xfrm>
            <a:custGeom>
              <a:avLst/>
              <a:gdLst/>
              <a:ahLst/>
              <a:cxnLst/>
              <a:rect l="l" t="t" r="r" b="b"/>
              <a:pathLst>
                <a:path w="398779" h="350520">
                  <a:moveTo>
                    <a:pt x="398678" y="148742"/>
                  </a:moveTo>
                  <a:lnTo>
                    <a:pt x="99974" y="349910"/>
                  </a:lnTo>
                  <a:lnTo>
                    <a:pt x="0" y="201167"/>
                  </a:lnTo>
                  <a:lnTo>
                    <a:pt x="297484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1840413" y="4313452"/>
              <a:ext cx="299085" cy="201295"/>
            </a:xfrm>
            <a:custGeom>
              <a:avLst/>
              <a:gdLst/>
              <a:ahLst/>
              <a:cxnLst/>
              <a:rect l="l" t="t" r="r" b="b"/>
              <a:pathLst>
                <a:path w="299084" h="201295">
                  <a:moveTo>
                    <a:pt x="0" y="201167"/>
                  </a:moveTo>
                  <a:lnTo>
                    <a:pt x="298704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2142774" y="4760898"/>
              <a:ext cx="299085" cy="201295"/>
            </a:xfrm>
            <a:custGeom>
              <a:avLst/>
              <a:gdLst/>
              <a:ahLst/>
              <a:cxnLst/>
              <a:rect l="l" t="t" r="r" b="b"/>
              <a:pathLst>
                <a:path w="299084" h="201295">
                  <a:moveTo>
                    <a:pt x="0" y="201167"/>
                  </a:moveTo>
                  <a:lnTo>
                    <a:pt x="298704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1941607" y="4462194"/>
              <a:ext cx="398780" cy="351155"/>
            </a:xfrm>
            <a:custGeom>
              <a:avLst/>
              <a:gdLst/>
              <a:ahLst/>
              <a:cxnLst/>
              <a:rect l="l" t="t" r="r" b="b"/>
              <a:pathLst>
                <a:path w="398779" h="351154">
                  <a:moveTo>
                    <a:pt x="99974" y="351129"/>
                  </a:moveTo>
                  <a:lnTo>
                    <a:pt x="398678" y="149961"/>
                  </a:lnTo>
                </a:path>
                <a:path w="398779" h="351154">
                  <a:moveTo>
                    <a:pt x="99974" y="351129"/>
                  </a:moveTo>
                  <a:lnTo>
                    <a:pt x="0" y="202387"/>
                  </a:lnTo>
                  <a:lnTo>
                    <a:pt x="297484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1739219" y="4365877"/>
              <a:ext cx="101600" cy="149225"/>
            </a:xfrm>
            <a:custGeom>
              <a:avLst/>
              <a:gdLst/>
              <a:ahLst/>
              <a:cxnLst/>
              <a:rect l="l" t="t" r="r" b="b"/>
              <a:pathLst>
                <a:path w="101600" h="149225">
                  <a:moveTo>
                    <a:pt x="0" y="0"/>
                  </a:moveTo>
                  <a:lnTo>
                    <a:pt x="101193" y="148742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8302294" y="4409770"/>
              <a:ext cx="180975" cy="13970"/>
            </a:xfrm>
            <a:custGeom>
              <a:avLst/>
              <a:gdLst/>
              <a:ahLst/>
              <a:cxnLst/>
              <a:rect l="l" t="t" r="r" b="b"/>
              <a:pathLst>
                <a:path w="180975" h="13970">
                  <a:moveTo>
                    <a:pt x="180441" y="13411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8553449" y="4428057"/>
              <a:ext cx="180975" cy="13970"/>
            </a:xfrm>
            <a:custGeom>
              <a:avLst/>
              <a:gdLst/>
              <a:ahLst/>
              <a:cxnLst/>
              <a:rect l="l" t="t" r="r" b="b"/>
              <a:pathLst>
                <a:path w="180975" h="13970">
                  <a:moveTo>
                    <a:pt x="180441" y="13411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8805824" y="4446346"/>
              <a:ext cx="179705" cy="12700"/>
            </a:xfrm>
            <a:custGeom>
              <a:avLst/>
              <a:gdLst/>
              <a:ahLst/>
              <a:cxnLst/>
              <a:rect l="l" t="t" r="r" b="b"/>
              <a:pathLst>
                <a:path w="179704" h="12700">
                  <a:moveTo>
                    <a:pt x="179222" y="12191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9056979" y="4463415"/>
              <a:ext cx="179705" cy="12700"/>
            </a:xfrm>
            <a:custGeom>
              <a:avLst/>
              <a:gdLst/>
              <a:ahLst/>
              <a:cxnLst/>
              <a:rect l="l" t="t" r="r" b="b"/>
              <a:pathLst>
                <a:path w="179704" h="12700">
                  <a:moveTo>
                    <a:pt x="179222" y="12191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9362998" y="4485360"/>
              <a:ext cx="1256030" cy="99060"/>
            </a:xfrm>
            <a:custGeom>
              <a:avLst/>
              <a:gdLst/>
              <a:ahLst/>
              <a:cxnLst/>
              <a:rect l="l" t="t" r="r" b="b"/>
              <a:pathLst>
                <a:path w="1256029" h="99060">
                  <a:moveTo>
                    <a:pt x="1255776" y="98755"/>
                  </a:moveTo>
                  <a:lnTo>
                    <a:pt x="1076553" y="84124"/>
                  </a:lnTo>
                  <a:lnTo>
                    <a:pt x="897331" y="69494"/>
                  </a:lnTo>
                  <a:lnTo>
                    <a:pt x="718108" y="56083"/>
                  </a:lnTo>
                  <a:lnTo>
                    <a:pt x="538886" y="41452"/>
                  </a:ln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0858956" y="4601184"/>
              <a:ext cx="358775" cy="28575"/>
            </a:xfrm>
            <a:custGeom>
              <a:avLst/>
              <a:gdLst/>
              <a:ahLst/>
              <a:cxnLst/>
              <a:rect l="l" t="t" r="r" b="b"/>
              <a:pathLst>
                <a:path w="358775" h="28575">
                  <a:moveTo>
                    <a:pt x="358444" y="28041"/>
                  </a:moveTo>
                  <a:lnTo>
                    <a:pt x="179222" y="13411"/>
                  </a:ln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9932365" y="4074490"/>
              <a:ext cx="897890" cy="71120"/>
            </a:xfrm>
            <a:custGeom>
              <a:avLst/>
              <a:gdLst/>
              <a:ahLst/>
              <a:cxnLst/>
              <a:rect l="l" t="t" r="r" b="b"/>
              <a:pathLst>
                <a:path w="897890" h="71120">
                  <a:moveTo>
                    <a:pt x="0" y="0"/>
                  </a:moveTo>
                  <a:lnTo>
                    <a:pt x="179222" y="14630"/>
                  </a:lnTo>
                  <a:lnTo>
                    <a:pt x="359664" y="28041"/>
                  </a:lnTo>
                  <a:lnTo>
                    <a:pt x="538886" y="42672"/>
                  </a:lnTo>
                  <a:lnTo>
                    <a:pt x="718108" y="56083"/>
                  </a:lnTo>
                  <a:lnTo>
                    <a:pt x="897331" y="70713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7795107" y="3914775"/>
              <a:ext cx="1796414" cy="133350"/>
            </a:xfrm>
            <a:custGeom>
              <a:avLst/>
              <a:gdLst/>
              <a:ahLst/>
              <a:cxnLst/>
              <a:rect l="l" t="t" r="r" b="b"/>
              <a:pathLst>
                <a:path w="1796415" h="133350">
                  <a:moveTo>
                    <a:pt x="0" y="0"/>
                  </a:moveTo>
                  <a:lnTo>
                    <a:pt x="180441" y="12192"/>
                  </a:lnTo>
                  <a:lnTo>
                    <a:pt x="359664" y="25603"/>
                  </a:lnTo>
                  <a:lnTo>
                    <a:pt x="538886" y="39014"/>
                  </a:lnTo>
                  <a:lnTo>
                    <a:pt x="718108" y="51206"/>
                  </a:lnTo>
                  <a:lnTo>
                    <a:pt x="898550" y="64617"/>
                  </a:lnTo>
                  <a:lnTo>
                    <a:pt x="1077772" y="76809"/>
                  </a:lnTo>
                  <a:lnTo>
                    <a:pt x="1256995" y="91440"/>
                  </a:lnTo>
                  <a:lnTo>
                    <a:pt x="1436217" y="104851"/>
                  </a:lnTo>
                  <a:lnTo>
                    <a:pt x="1615440" y="119481"/>
                  </a:lnTo>
                  <a:lnTo>
                    <a:pt x="1795881" y="132892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8277910" y="4409770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8457133" y="4423181"/>
              <a:ext cx="26034" cy="358775"/>
            </a:xfrm>
            <a:custGeom>
              <a:avLst/>
              <a:gdLst/>
              <a:ahLst/>
              <a:cxnLst/>
              <a:rect l="l" t="t" r="r" b="b"/>
              <a:pathLst>
                <a:path w="26034" h="358775">
                  <a:moveTo>
                    <a:pt x="2560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8529065" y="4428057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8708288" y="4441468"/>
              <a:ext cx="26034" cy="358775"/>
            </a:xfrm>
            <a:custGeom>
              <a:avLst/>
              <a:gdLst/>
              <a:ahLst/>
              <a:cxnLst/>
              <a:rect l="l" t="t" r="r" b="b"/>
              <a:pathLst>
                <a:path w="26034" h="358775">
                  <a:moveTo>
                    <a:pt x="2560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8780221" y="4446345"/>
              <a:ext cx="26034" cy="358775"/>
            </a:xfrm>
            <a:custGeom>
              <a:avLst/>
              <a:gdLst/>
              <a:ahLst/>
              <a:cxnLst/>
              <a:rect l="l" t="t" r="r" b="b"/>
              <a:pathLst>
                <a:path w="26034" h="358775">
                  <a:moveTo>
                    <a:pt x="2560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8960662" y="4458538"/>
              <a:ext cx="24765" cy="360045"/>
            </a:xfrm>
            <a:custGeom>
              <a:avLst/>
              <a:gdLst/>
              <a:ahLst/>
              <a:cxnLst/>
              <a:rect l="l" t="t" r="r" b="b"/>
              <a:pathLst>
                <a:path w="24765" h="360045">
                  <a:moveTo>
                    <a:pt x="2438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9031376" y="4463415"/>
              <a:ext cx="26034" cy="360045"/>
            </a:xfrm>
            <a:custGeom>
              <a:avLst/>
              <a:gdLst/>
              <a:ahLst/>
              <a:cxnLst/>
              <a:rect l="l" t="t" r="r" b="b"/>
              <a:pathLst>
                <a:path w="26034" h="360045">
                  <a:moveTo>
                    <a:pt x="2560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9211817" y="4475607"/>
              <a:ext cx="24765" cy="360045"/>
            </a:xfrm>
            <a:custGeom>
              <a:avLst/>
              <a:gdLst/>
              <a:ahLst/>
              <a:cxnLst/>
              <a:rect l="l" t="t" r="r" b="b"/>
              <a:pathLst>
                <a:path w="24765" h="360045">
                  <a:moveTo>
                    <a:pt x="2438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9338614" y="4485360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9876282" y="4526812"/>
              <a:ext cx="26034" cy="360045"/>
            </a:xfrm>
            <a:custGeom>
              <a:avLst/>
              <a:gdLst/>
              <a:ahLst/>
              <a:cxnLst/>
              <a:rect l="l" t="t" r="r" b="b"/>
              <a:pathLst>
                <a:path w="26034" h="360045">
                  <a:moveTo>
                    <a:pt x="2560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0056723" y="4541442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0235946" y="4554854"/>
              <a:ext cx="24765" cy="360045"/>
            </a:xfrm>
            <a:custGeom>
              <a:avLst/>
              <a:gdLst/>
              <a:ahLst/>
              <a:cxnLst/>
              <a:rect l="l" t="t" r="r" b="b"/>
              <a:pathLst>
                <a:path w="24765" h="360045">
                  <a:moveTo>
                    <a:pt x="2438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0415168" y="4569485"/>
              <a:ext cx="24765" cy="360045"/>
            </a:xfrm>
            <a:custGeom>
              <a:avLst/>
              <a:gdLst/>
              <a:ahLst/>
              <a:cxnLst/>
              <a:rect l="l" t="t" r="r" b="b"/>
              <a:pathLst>
                <a:path w="24765" h="360045">
                  <a:moveTo>
                    <a:pt x="2438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0594390" y="4584116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0834573" y="4601184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1013795" y="4614595"/>
              <a:ext cx="24765" cy="360045"/>
            </a:xfrm>
            <a:custGeom>
              <a:avLst/>
              <a:gdLst/>
              <a:ahLst/>
              <a:cxnLst/>
              <a:rect l="l" t="t" r="r" b="b"/>
              <a:pathLst>
                <a:path w="24765" h="360045">
                  <a:moveTo>
                    <a:pt x="2438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1193017" y="4629226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0829696" y="3785539"/>
              <a:ext cx="24765" cy="360045"/>
            </a:xfrm>
            <a:custGeom>
              <a:avLst/>
              <a:gdLst/>
              <a:ahLst/>
              <a:cxnLst/>
              <a:rect l="l" t="t" r="r" b="b"/>
              <a:pathLst>
                <a:path w="24765" h="360045">
                  <a:moveTo>
                    <a:pt x="2438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0650474" y="3772127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0471251" y="3758717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0292029" y="3744085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0111587" y="3729455"/>
              <a:ext cx="26034" cy="360045"/>
            </a:xfrm>
            <a:custGeom>
              <a:avLst/>
              <a:gdLst/>
              <a:ahLst/>
              <a:cxnLst/>
              <a:rect l="l" t="t" r="r" b="b"/>
              <a:pathLst>
                <a:path w="26034" h="360045">
                  <a:moveTo>
                    <a:pt x="2560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9932365" y="3714826"/>
              <a:ext cx="26034" cy="360045"/>
            </a:xfrm>
            <a:custGeom>
              <a:avLst/>
              <a:gdLst/>
              <a:ahLst/>
              <a:cxnLst/>
              <a:rect l="l" t="t" r="r" b="b"/>
              <a:pathLst>
                <a:path w="26034" h="360045">
                  <a:moveTo>
                    <a:pt x="2560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9590989" y="3688004"/>
              <a:ext cx="24765" cy="360045"/>
            </a:xfrm>
            <a:custGeom>
              <a:avLst/>
              <a:gdLst/>
              <a:ahLst/>
              <a:cxnLst/>
              <a:rect l="l" t="t" r="r" b="b"/>
              <a:pathLst>
                <a:path w="24765" h="360045">
                  <a:moveTo>
                    <a:pt x="2438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9410547" y="3674591"/>
              <a:ext cx="26034" cy="360045"/>
            </a:xfrm>
            <a:custGeom>
              <a:avLst/>
              <a:gdLst/>
              <a:ahLst/>
              <a:cxnLst/>
              <a:rect l="l" t="t" r="r" b="b"/>
              <a:pathLst>
                <a:path w="26034" h="360045">
                  <a:moveTo>
                    <a:pt x="2560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9231325" y="3661181"/>
              <a:ext cx="26034" cy="358775"/>
            </a:xfrm>
            <a:custGeom>
              <a:avLst/>
              <a:gdLst/>
              <a:ahLst/>
              <a:cxnLst/>
              <a:rect l="l" t="t" r="r" b="b"/>
              <a:pathLst>
                <a:path w="26034" h="358775">
                  <a:moveTo>
                    <a:pt x="2560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9052102" y="3646551"/>
              <a:ext cx="24765" cy="360045"/>
            </a:xfrm>
            <a:custGeom>
              <a:avLst/>
              <a:gdLst/>
              <a:ahLst/>
              <a:cxnLst/>
              <a:rect l="l" t="t" r="r" b="b"/>
              <a:pathLst>
                <a:path w="24765" h="360045">
                  <a:moveTo>
                    <a:pt x="2438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8872880" y="3633139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8693658" y="3620946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8513216" y="3607536"/>
              <a:ext cx="26034" cy="358775"/>
            </a:xfrm>
            <a:custGeom>
              <a:avLst/>
              <a:gdLst/>
              <a:ahLst/>
              <a:cxnLst/>
              <a:rect l="l" t="t" r="r" b="b"/>
              <a:pathLst>
                <a:path w="26034" h="358775">
                  <a:moveTo>
                    <a:pt x="2560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8333994" y="3594124"/>
              <a:ext cx="24765" cy="360045"/>
            </a:xfrm>
            <a:custGeom>
              <a:avLst/>
              <a:gdLst/>
              <a:ahLst/>
              <a:cxnLst/>
              <a:rect l="l" t="t" r="r" b="b"/>
              <a:pathLst>
                <a:path w="24765" h="360045">
                  <a:moveTo>
                    <a:pt x="2438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8154771" y="3580714"/>
              <a:ext cx="24765" cy="360045"/>
            </a:xfrm>
            <a:custGeom>
              <a:avLst/>
              <a:gdLst/>
              <a:ahLst/>
              <a:cxnLst/>
              <a:rect l="l" t="t" r="r" b="b"/>
              <a:pathLst>
                <a:path w="24765" h="360045">
                  <a:moveTo>
                    <a:pt x="2438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7975549" y="3568521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7795107" y="3555110"/>
              <a:ext cx="26034" cy="360045"/>
            </a:xfrm>
            <a:custGeom>
              <a:avLst/>
              <a:gdLst/>
              <a:ahLst/>
              <a:cxnLst/>
              <a:rect l="l" t="t" r="r" b="b"/>
              <a:pathLst>
                <a:path w="26034" h="360045">
                  <a:moveTo>
                    <a:pt x="2560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1761165" y="5921577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70" h="18414">
                  <a:moveTo>
                    <a:pt x="1219" y="0"/>
                  </a:moveTo>
                  <a:lnTo>
                    <a:pt x="0" y="1828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1758726" y="5953276"/>
              <a:ext cx="1270" cy="29845"/>
            </a:xfrm>
            <a:custGeom>
              <a:avLst/>
              <a:gdLst/>
              <a:ahLst/>
              <a:cxnLst/>
              <a:rect l="l" t="t" r="r" b="b"/>
              <a:pathLst>
                <a:path w="1270" h="29845">
                  <a:moveTo>
                    <a:pt x="1219" y="0"/>
                  </a:moveTo>
                  <a:lnTo>
                    <a:pt x="0" y="2926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1755068" y="5997167"/>
              <a:ext cx="2540" cy="28575"/>
            </a:xfrm>
            <a:custGeom>
              <a:avLst/>
              <a:gdLst/>
              <a:ahLst/>
              <a:cxnLst/>
              <a:rect l="l" t="t" r="r" b="b"/>
              <a:pathLst>
                <a:path w="2540" h="28575">
                  <a:moveTo>
                    <a:pt x="2438" y="0"/>
                  </a:moveTo>
                  <a:lnTo>
                    <a:pt x="0" y="28041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1752631" y="6039840"/>
              <a:ext cx="1270" cy="29845"/>
            </a:xfrm>
            <a:custGeom>
              <a:avLst/>
              <a:gdLst/>
              <a:ahLst/>
              <a:cxnLst/>
              <a:rect l="l" t="t" r="r" b="b"/>
              <a:pathLst>
                <a:path w="1270" h="29845">
                  <a:moveTo>
                    <a:pt x="1219" y="0"/>
                  </a:moveTo>
                  <a:lnTo>
                    <a:pt x="0" y="2926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1750192" y="6082511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70" h="18414">
                  <a:moveTo>
                    <a:pt x="1219" y="0"/>
                  </a:moveTo>
                  <a:lnTo>
                    <a:pt x="0" y="1828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8319364" y="5659450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70" h="18414">
                  <a:moveTo>
                    <a:pt x="1219" y="0"/>
                  </a:moveTo>
                  <a:lnTo>
                    <a:pt x="0" y="1828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8315705" y="5691149"/>
              <a:ext cx="2540" cy="29845"/>
            </a:xfrm>
            <a:custGeom>
              <a:avLst/>
              <a:gdLst/>
              <a:ahLst/>
              <a:cxnLst/>
              <a:rect l="l" t="t" r="r" b="b"/>
              <a:pathLst>
                <a:path w="2540" h="29845">
                  <a:moveTo>
                    <a:pt x="2438" y="0"/>
                  </a:moveTo>
                  <a:lnTo>
                    <a:pt x="0" y="2926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8313267" y="5735040"/>
              <a:ext cx="1270" cy="28575"/>
            </a:xfrm>
            <a:custGeom>
              <a:avLst/>
              <a:gdLst/>
              <a:ahLst/>
              <a:cxnLst/>
              <a:rect l="l" t="t" r="r" b="b"/>
              <a:pathLst>
                <a:path w="1270" h="28575">
                  <a:moveTo>
                    <a:pt x="1219" y="0"/>
                  </a:moveTo>
                  <a:lnTo>
                    <a:pt x="0" y="28041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8309611" y="5777711"/>
              <a:ext cx="2540" cy="29845"/>
            </a:xfrm>
            <a:custGeom>
              <a:avLst/>
              <a:gdLst/>
              <a:ahLst/>
              <a:cxnLst/>
              <a:rect l="l" t="t" r="r" b="b"/>
              <a:pathLst>
                <a:path w="2540" h="29845">
                  <a:moveTo>
                    <a:pt x="2438" y="0"/>
                  </a:moveTo>
                  <a:lnTo>
                    <a:pt x="0" y="2926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8307171" y="5820384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70" h="18414">
                  <a:moveTo>
                    <a:pt x="1219" y="0"/>
                  </a:moveTo>
                  <a:lnTo>
                    <a:pt x="0" y="1828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8320583" y="5659450"/>
              <a:ext cx="20955" cy="1270"/>
            </a:xfrm>
            <a:custGeom>
              <a:avLst/>
              <a:gdLst/>
              <a:ahLst/>
              <a:cxnLst/>
              <a:rect l="l" t="t" r="r" b="b"/>
              <a:pathLst>
                <a:path w="20954" h="1270">
                  <a:moveTo>
                    <a:pt x="0" y="0"/>
                  </a:moveTo>
                  <a:lnTo>
                    <a:pt x="20726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8354721" y="5661887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8398611" y="5665544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8441283" y="5669204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0"/>
                  </a:moveTo>
                  <a:lnTo>
                    <a:pt x="28041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8483955" y="5671642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8527846" y="5675298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8570519" y="5678956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8613190" y="5682615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8657082" y="5686272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0"/>
                  </a:moveTo>
                  <a:lnTo>
                    <a:pt x="28041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8699753" y="5688709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8742425" y="5692367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8786318" y="5696026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8828989" y="5699683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8871661" y="5702121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8914333" y="5705778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8958224" y="5709437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9000897" y="5713095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9043568" y="5716752"/>
              <a:ext cx="29845" cy="1270"/>
            </a:xfrm>
            <a:custGeom>
              <a:avLst/>
              <a:gdLst/>
              <a:ahLst/>
              <a:cxnLst/>
              <a:rect l="l" t="t" r="r" b="b"/>
              <a:pathLst>
                <a:path w="29845" h="1270">
                  <a:moveTo>
                    <a:pt x="0" y="0"/>
                  </a:moveTo>
                  <a:lnTo>
                    <a:pt x="29260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9087459" y="5719189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9130131" y="5722848"/>
              <a:ext cx="20955" cy="1270"/>
            </a:xfrm>
            <a:custGeom>
              <a:avLst/>
              <a:gdLst/>
              <a:ahLst/>
              <a:cxnLst/>
              <a:rect l="l" t="t" r="r" b="b"/>
              <a:pathLst>
                <a:path w="20954" h="1270">
                  <a:moveTo>
                    <a:pt x="0" y="0"/>
                  </a:moveTo>
                  <a:lnTo>
                    <a:pt x="20726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9338614" y="5738698"/>
              <a:ext cx="34290" cy="2540"/>
            </a:xfrm>
            <a:custGeom>
              <a:avLst/>
              <a:gdLst/>
              <a:ahLst/>
              <a:cxnLst/>
              <a:rect l="l" t="t" r="r" b="b"/>
              <a:pathLst>
                <a:path w="34290" h="2539">
                  <a:moveTo>
                    <a:pt x="0" y="0"/>
                  </a:moveTo>
                  <a:lnTo>
                    <a:pt x="34137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9387383" y="5742354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9430055" y="5746012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9472726" y="5749671"/>
              <a:ext cx="29845" cy="1270"/>
            </a:xfrm>
            <a:custGeom>
              <a:avLst/>
              <a:gdLst/>
              <a:ahLst/>
              <a:cxnLst/>
              <a:rect l="l" t="t" r="r" b="b"/>
              <a:pathLst>
                <a:path w="29845" h="1270">
                  <a:moveTo>
                    <a:pt x="0" y="0"/>
                  </a:moveTo>
                  <a:lnTo>
                    <a:pt x="29260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9516617" y="5752109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9559289" y="5755765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9601963" y="5758205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9645853" y="5761863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9688525" y="5765520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9731197" y="5767959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9775088" y="5771616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9817760" y="5775274"/>
              <a:ext cx="29845" cy="1270"/>
            </a:xfrm>
            <a:custGeom>
              <a:avLst/>
              <a:gdLst/>
              <a:ahLst/>
              <a:cxnLst/>
              <a:rect l="l" t="t" r="r" b="b"/>
              <a:pathLst>
                <a:path w="29845" h="1270">
                  <a:moveTo>
                    <a:pt x="0" y="0"/>
                  </a:moveTo>
                  <a:lnTo>
                    <a:pt x="29260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9860432" y="5777711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9904323" y="5781370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9946995" y="5785027"/>
              <a:ext cx="29845" cy="1270"/>
            </a:xfrm>
            <a:custGeom>
              <a:avLst/>
              <a:gdLst/>
              <a:ahLst/>
              <a:cxnLst/>
              <a:rect l="l" t="t" r="r" b="b"/>
              <a:pathLst>
                <a:path w="29845" h="1270">
                  <a:moveTo>
                    <a:pt x="0" y="0"/>
                  </a:moveTo>
                  <a:lnTo>
                    <a:pt x="29260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9989667" y="5787465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10033560" y="5791122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0076231" y="5794781"/>
              <a:ext cx="29845" cy="1270"/>
            </a:xfrm>
            <a:custGeom>
              <a:avLst/>
              <a:gdLst/>
              <a:ahLst/>
              <a:cxnLst/>
              <a:rect l="l" t="t" r="r" b="b"/>
              <a:pathLst>
                <a:path w="29845" h="1270">
                  <a:moveTo>
                    <a:pt x="0" y="0"/>
                  </a:moveTo>
                  <a:lnTo>
                    <a:pt x="29260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0118902" y="5797219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0162794" y="5800876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0205465" y="5803316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10248139" y="5806973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10292029" y="5810631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0334701" y="5813068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10377373" y="5816727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0421264" y="5820384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0"/>
                  </a:moveTo>
                  <a:lnTo>
                    <a:pt x="28041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0463936" y="5822821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0506608" y="5826479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0550499" y="5830138"/>
              <a:ext cx="34290" cy="2540"/>
            </a:xfrm>
            <a:custGeom>
              <a:avLst/>
              <a:gdLst/>
              <a:ahLst/>
              <a:cxnLst/>
              <a:rect l="l" t="t" r="r" b="b"/>
              <a:pathLst>
                <a:path w="34290" h="2539">
                  <a:moveTo>
                    <a:pt x="0" y="0"/>
                  </a:moveTo>
                  <a:lnTo>
                    <a:pt x="34137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0768736" y="5847207"/>
              <a:ext cx="15875" cy="1270"/>
            </a:xfrm>
            <a:custGeom>
              <a:avLst/>
              <a:gdLst/>
              <a:ahLst/>
              <a:cxnLst/>
              <a:rect l="l" t="t" r="r" b="b"/>
              <a:pathLst>
                <a:path w="15875" h="1270">
                  <a:moveTo>
                    <a:pt x="0" y="0"/>
                  </a:moveTo>
                  <a:lnTo>
                    <a:pt x="15849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0799216" y="5849644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0841888" y="5852083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0884560" y="5855741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0928452" y="5859397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0"/>
                  </a:moveTo>
                  <a:lnTo>
                    <a:pt x="28041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0971123" y="5861837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1013795" y="5865495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1057686" y="5869152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0"/>
                  </a:moveTo>
                  <a:lnTo>
                    <a:pt x="28041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1100358" y="5871589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1143031" y="5875248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1186922" y="5878906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0"/>
                  </a:moveTo>
                  <a:lnTo>
                    <a:pt x="28041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1229594" y="5881343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1272265" y="5885001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1316156" y="5887440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1358829" y="5891098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1401501" y="5894754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1445392" y="5897194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1488064" y="5900851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1530736" y="5904509"/>
              <a:ext cx="29845" cy="1270"/>
            </a:xfrm>
            <a:custGeom>
              <a:avLst/>
              <a:gdLst/>
              <a:ahLst/>
              <a:cxnLst/>
              <a:rect l="l" t="t" r="r" b="b"/>
              <a:pathLst>
                <a:path w="29845" h="1270">
                  <a:moveTo>
                    <a:pt x="0" y="0"/>
                  </a:moveTo>
                  <a:lnTo>
                    <a:pt x="29260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1574627" y="5906948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1617299" y="5910605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0" y="0"/>
                  </a:moveTo>
                  <a:lnTo>
                    <a:pt x="29260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1659971" y="5914263"/>
              <a:ext cx="29845" cy="1270"/>
            </a:xfrm>
            <a:custGeom>
              <a:avLst/>
              <a:gdLst/>
              <a:ahLst/>
              <a:cxnLst/>
              <a:rect l="l" t="t" r="r" b="b"/>
              <a:pathLst>
                <a:path w="29845" h="1270">
                  <a:moveTo>
                    <a:pt x="0" y="0"/>
                  </a:moveTo>
                  <a:lnTo>
                    <a:pt x="29260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1703862" y="5916700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0" y="0"/>
                  </a:moveTo>
                  <a:lnTo>
                    <a:pt x="28041" y="2438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1746534" y="5920359"/>
              <a:ext cx="15875" cy="1270"/>
            </a:xfrm>
            <a:custGeom>
              <a:avLst/>
              <a:gdLst/>
              <a:ahLst/>
              <a:cxnLst/>
              <a:rect l="l" t="t" r="r" b="b"/>
              <a:pathLst>
                <a:path w="15875" h="1270">
                  <a:moveTo>
                    <a:pt x="0" y="0"/>
                  </a:moveTo>
                  <a:lnTo>
                    <a:pt x="15849" y="1219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7223302" y="3864786"/>
              <a:ext cx="569595" cy="34290"/>
            </a:xfrm>
            <a:custGeom>
              <a:avLst/>
              <a:gdLst/>
              <a:ahLst/>
              <a:cxnLst/>
              <a:rect l="l" t="t" r="r" b="b"/>
              <a:pathLst>
                <a:path w="569595" h="34289">
                  <a:moveTo>
                    <a:pt x="569366" y="341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6953445" y="3556152"/>
              <a:ext cx="270510" cy="309880"/>
            </a:xfrm>
            <a:custGeom>
              <a:avLst/>
              <a:gdLst/>
              <a:ahLst/>
              <a:cxnLst/>
              <a:rect l="l" t="t" r="r" b="b"/>
              <a:pathLst>
                <a:path w="270509" h="309879">
                  <a:moveTo>
                    <a:pt x="0" y="0"/>
                  </a:moveTo>
                  <a:lnTo>
                    <a:pt x="232" y="45932"/>
                  </a:lnTo>
                  <a:lnTo>
                    <a:pt x="7652" y="90831"/>
                  </a:lnTo>
                  <a:lnTo>
                    <a:pt x="21989" y="133879"/>
                  </a:lnTo>
                  <a:lnTo>
                    <a:pt x="42973" y="174257"/>
                  </a:lnTo>
                  <a:lnTo>
                    <a:pt x="70332" y="211150"/>
                  </a:lnTo>
                  <a:lnTo>
                    <a:pt x="103203" y="243237"/>
                  </a:lnTo>
                  <a:lnTo>
                    <a:pt x="140385" y="269477"/>
                  </a:lnTo>
                  <a:lnTo>
                    <a:pt x="181106" y="289490"/>
                  </a:lnTo>
                  <a:lnTo>
                    <a:pt x="224595" y="302898"/>
                  </a:lnTo>
                  <a:lnTo>
                    <a:pt x="270078" y="30932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6953859" y="3108884"/>
              <a:ext cx="34290" cy="447675"/>
            </a:xfrm>
            <a:custGeom>
              <a:avLst/>
              <a:gdLst/>
              <a:ahLst/>
              <a:cxnLst/>
              <a:rect l="l" t="t" r="r" b="b"/>
              <a:pathLst>
                <a:path w="34290" h="447675">
                  <a:moveTo>
                    <a:pt x="0" y="447446"/>
                  </a:moveTo>
                  <a:lnTo>
                    <a:pt x="3413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1595353" y="5055946"/>
              <a:ext cx="10160" cy="167640"/>
            </a:xfrm>
            <a:custGeom>
              <a:avLst/>
              <a:gdLst/>
              <a:ahLst/>
              <a:cxnLst/>
              <a:rect l="l" t="t" r="r" b="b"/>
              <a:pathLst>
                <a:path w="10159" h="167639">
                  <a:moveTo>
                    <a:pt x="0" y="167030"/>
                  </a:moveTo>
                  <a:lnTo>
                    <a:pt x="975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1590064" y="5003105"/>
              <a:ext cx="15240" cy="54610"/>
            </a:xfrm>
            <a:custGeom>
              <a:avLst/>
              <a:gdLst/>
              <a:ahLst/>
              <a:cxnLst/>
              <a:rect l="l" t="t" r="r" b="b"/>
              <a:pathLst>
                <a:path w="15240" h="54610">
                  <a:moveTo>
                    <a:pt x="14871" y="54000"/>
                  </a:moveTo>
                  <a:lnTo>
                    <a:pt x="14582" y="39710"/>
                  </a:lnTo>
                  <a:lnTo>
                    <a:pt x="11955" y="25757"/>
                  </a:lnTo>
                  <a:lnTo>
                    <a:pt x="7068" y="1242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1410035" y="4737733"/>
              <a:ext cx="180975" cy="264795"/>
            </a:xfrm>
            <a:custGeom>
              <a:avLst/>
              <a:gdLst/>
              <a:ahLst/>
              <a:cxnLst/>
              <a:rect l="l" t="t" r="r" b="b"/>
              <a:pathLst>
                <a:path w="180975" h="264795">
                  <a:moveTo>
                    <a:pt x="180441" y="2645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5" name="object 4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52286" y="4701841"/>
              <a:ext cx="157949" cy="82215"/>
            </a:xfrm>
            <a:prstGeom prst="rect">
              <a:avLst/>
            </a:prstGeom>
          </p:spPr>
        </p:pic>
        <p:sp>
          <p:nvSpPr>
            <p:cNvPr id="426" name="object 426"/>
            <p:cNvSpPr/>
            <p:nvPr/>
          </p:nvSpPr>
          <p:spPr>
            <a:xfrm>
              <a:off x="10808970" y="4782844"/>
              <a:ext cx="443865" cy="210185"/>
            </a:xfrm>
            <a:custGeom>
              <a:avLst/>
              <a:gdLst/>
              <a:ahLst/>
              <a:cxnLst/>
              <a:rect l="l" t="t" r="r" b="b"/>
              <a:pathLst>
                <a:path w="443865" h="210185">
                  <a:moveTo>
                    <a:pt x="443788" y="0"/>
                  </a:moveTo>
                  <a:lnTo>
                    <a:pt x="431596" y="209702"/>
                  </a:lnTo>
                  <a:lnTo>
                    <a:pt x="0" y="17556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9365438" y="4847461"/>
              <a:ext cx="1249680" cy="96520"/>
            </a:xfrm>
            <a:custGeom>
              <a:avLst/>
              <a:gdLst/>
              <a:ahLst/>
              <a:cxnLst/>
              <a:rect l="l" t="t" r="r" b="b"/>
              <a:pathLst>
                <a:path w="1249679" h="96520">
                  <a:moveTo>
                    <a:pt x="1249679" y="96316"/>
                  </a:moveTo>
                  <a:lnTo>
                    <a:pt x="601065" y="4632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9026499" y="4823077"/>
              <a:ext cx="150495" cy="8890"/>
            </a:xfrm>
            <a:custGeom>
              <a:avLst/>
              <a:gdLst/>
              <a:ahLst/>
              <a:cxnLst/>
              <a:rect l="l" t="t" r="r" b="b"/>
              <a:pathLst>
                <a:path w="150495" h="8889">
                  <a:moveTo>
                    <a:pt x="149961" y="853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9677552" y="3695319"/>
              <a:ext cx="24765" cy="278130"/>
            </a:xfrm>
            <a:custGeom>
              <a:avLst/>
              <a:gdLst/>
              <a:ahLst/>
              <a:cxnLst/>
              <a:rect l="l" t="t" r="r" b="b"/>
              <a:pathLst>
                <a:path w="24765" h="278129">
                  <a:moveTo>
                    <a:pt x="0" y="277977"/>
                  </a:moveTo>
                  <a:lnTo>
                    <a:pt x="243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7792669" y="3555110"/>
              <a:ext cx="24765" cy="344170"/>
            </a:xfrm>
            <a:custGeom>
              <a:avLst/>
              <a:gdLst/>
              <a:ahLst/>
              <a:cxnLst/>
              <a:rect l="l" t="t" r="r" b="b"/>
              <a:pathLst>
                <a:path w="24765" h="344170">
                  <a:moveTo>
                    <a:pt x="24383" y="0"/>
                  </a:moveTo>
                  <a:lnTo>
                    <a:pt x="0" y="34381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8277910" y="4768213"/>
              <a:ext cx="439420" cy="33020"/>
            </a:xfrm>
            <a:custGeom>
              <a:avLst/>
              <a:gdLst/>
              <a:ahLst/>
              <a:cxnLst/>
              <a:rect l="l" t="t" r="r" b="b"/>
              <a:pathLst>
                <a:path w="439420" h="33020">
                  <a:moveTo>
                    <a:pt x="438911" y="329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8260841" y="4970601"/>
              <a:ext cx="10160" cy="363855"/>
            </a:xfrm>
            <a:custGeom>
              <a:avLst/>
              <a:gdLst/>
              <a:ahLst/>
              <a:cxnLst/>
              <a:rect l="l" t="t" r="r" b="b"/>
              <a:pathLst>
                <a:path w="10159" h="363854">
                  <a:moveTo>
                    <a:pt x="9753" y="0"/>
                  </a:moveTo>
                  <a:lnTo>
                    <a:pt x="6096" y="182880"/>
                  </a:lnTo>
                  <a:lnTo>
                    <a:pt x="0" y="36332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0788243" y="4970601"/>
              <a:ext cx="10160" cy="182245"/>
            </a:xfrm>
            <a:custGeom>
              <a:avLst/>
              <a:gdLst/>
              <a:ahLst/>
              <a:cxnLst/>
              <a:rect l="l" t="t" r="r" b="b"/>
              <a:pathLst>
                <a:path w="10159" h="182245">
                  <a:moveTo>
                    <a:pt x="9753" y="0"/>
                  </a:moveTo>
                  <a:lnTo>
                    <a:pt x="0" y="1816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0618774" y="4947436"/>
              <a:ext cx="6350" cy="190500"/>
            </a:xfrm>
            <a:custGeom>
              <a:avLst/>
              <a:gdLst/>
              <a:ahLst/>
              <a:cxnLst/>
              <a:rect l="l" t="t" r="r" b="b"/>
              <a:pathLst>
                <a:path w="6350" h="190500">
                  <a:moveTo>
                    <a:pt x="0" y="190195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9350807" y="4847463"/>
              <a:ext cx="5080" cy="193040"/>
            </a:xfrm>
            <a:custGeom>
              <a:avLst/>
              <a:gdLst/>
              <a:ahLst/>
              <a:cxnLst/>
              <a:rect l="l" t="t" r="r" b="b"/>
              <a:pathLst>
                <a:path w="5079" h="193039">
                  <a:moveTo>
                    <a:pt x="0" y="192633"/>
                  </a:moveTo>
                  <a:lnTo>
                    <a:pt x="48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7055053" y="2040864"/>
              <a:ext cx="12700" cy="151765"/>
            </a:xfrm>
            <a:custGeom>
              <a:avLst/>
              <a:gdLst/>
              <a:ahLst/>
              <a:cxnLst/>
              <a:rect l="l" t="t" r="r" b="b"/>
              <a:pathLst>
                <a:path w="12700" h="151764">
                  <a:moveTo>
                    <a:pt x="0" y="151180"/>
                  </a:moveTo>
                  <a:lnTo>
                    <a:pt x="6096" y="69494"/>
                  </a:lnTo>
                  <a:lnTo>
                    <a:pt x="1219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7135521" y="2051837"/>
              <a:ext cx="40640" cy="513715"/>
            </a:xfrm>
            <a:custGeom>
              <a:avLst/>
              <a:gdLst/>
              <a:ahLst/>
              <a:cxnLst/>
              <a:rect l="l" t="t" r="r" b="b"/>
              <a:pathLst>
                <a:path w="40640" h="513714">
                  <a:moveTo>
                    <a:pt x="0" y="513283"/>
                  </a:moveTo>
                  <a:lnTo>
                    <a:pt x="26822" y="148742"/>
                  </a:lnTo>
                  <a:lnTo>
                    <a:pt x="32918" y="67055"/>
                  </a:lnTo>
                  <a:lnTo>
                    <a:pt x="40233" y="0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7817053" y="3555111"/>
              <a:ext cx="1885314" cy="140335"/>
            </a:xfrm>
            <a:custGeom>
              <a:avLst/>
              <a:gdLst/>
              <a:ahLst/>
              <a:cxnLst/>
              <a:rect l="l" t="t" r="r" b="b"/>
              <a:pathLst>
                <a:path w="1885315" h="140335">
                  <a:moveTo>
                    <a:pt x="1884883" y="140207"/>
                  </a:moveTo>
                  <a:lnTo>
                    <a:pt x="1050950" y="75590"/>
                  </a:lnTo>
                  <a:lnTo>
                    <a:pt x="747369" y="5364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8270595" y="4970601"/>
              <a:ext cx="899794" cy="67310"/>
            </a:xfrm>
            <a:custGeom>
              <a:avLst/>
              <a:gdLst/>
              <a:ahLst/>
              <a:cxnLst/>
              <a:rect l="l" t="t" r="r" b="b"/>
              <a:pathLst>
                <a:path w="899795" h="67310">
                  <a:moveTo>
                    <a:pt x="899769" y="67055"/>
                  </a:moveTo>
                  <a:lnTo>
                    <a:pt x="783945" y="60959"/>
                  </a:lnTo>
                  <a:lnTo>
                    <a:pt x="482803" y="3657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7044080" y="2192045"/>
              <a:ext cx="11430" cy="139065"/>
            </a:xfrm>
            <a:custGeom>
              <a:avLst/>
              <a:gdLst/>
              <a:ahLst/>
              <a:cxnLst/>
              <a:rect l="l" t="t" r="r" b="b"/>
              <a:pathLst>
                <a:path w="11429" h="139064">
                  <a:moveTo>
                    <a:pt x="10972" y="0"/>
                  </a:moveTo>
                  <a:lnTo>
                    <a:pt x="0" y="13898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7042530" y="2330972"/>
              <a:ext cx="264795" cy="310515"/>
            </a:xfrm>
            <a:custGeom>
              <a:avLst/>
              <a:gdLst/>
              <a:ahLst/>
              <a:cxnLst/>
              <a:rect l="l" t="t" r="r" b="b"/>
              <a:pathLst>
                <a:path w="264795" h="310514">
                  <a:moveTo>
                    <a:pt x="0" y="0"/>
                  </a:moveTo>
                  <a:lnTo>
                    <a:pt x="89" y="46881"/>
                  </a:lnTo>
                  <a:lnTo>
                    <a:pt x="7486" y="91933"/>
                  </a:lnTo>
                  <a:lnTo>
                    <a:pt x="21646" y="134518"/>
                  </a:lnTo>
                  <a:lnTo>
                    <a:pt x="42026" y="174001"/>
                  </a:lnTo>
                  <a:lnTo>
                    <a:pt x="68083" y="209743"/>
                  </a:lnTo>
                  <a:lnTo>
                    <a:pt x="99271" y="241108"/>
                  </a:lnTo>
                  <a:lnTo>
                    <a:pt x="135049" y="267457"/>
                  </a:lnTo>
                  <a:lnTo>
                    <a:pt x="174871" y="288155"/>
                  </a:lnTo>
                  <a:lnTo>
                    <a:pt x="218195" y="302563"/>
                  </a:lnTo>
                  <a:lnTo>
                    <a:pt x="264477" y="31004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7307428" y="2640711"/>
              <a:ext cx="133350" cy="11430"/>
            </a:xfrm>
            <a:custGeom>
              <a:avLst/>
              <a:gdLst/>
              <a:ahLst/>
              <a:cxnLst/>
              <a:rect l="l" t="t" r="r" b="b"/>
              <a:pathLst>
                <a:path w="133350" h="11430">
                  <a:moveTo>
                    <a:pt x="0" y="0"/>
                  </a:moveTo>
                  <a:lnTo>
                    <a:pt x="132892" y="109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7439901" y="2387532"/>
              <a:ext cx="310515" cy="264795"/>
            </a:xfrm>
            <a:custGeom>
              <a:avLst/>
              <a:gdLst/>
              <a:ahLst/>
              <a:cxnLst/>
              <a:rect l="l" t="t" r="r" b="b"/>
              <a:pathLst>
                <a:path w="310515" h="264794">
                  <a:moveTo>
                    <a:pt x="0" y="264452"/>
                  </a:moveTo>
                  <a:lnTo>
                    <a:pt x="46921" y="264416"/>
                  </a:lnTo>
                  <a:lnTo>
                    <a:pt x="92018" y="257059"/>
                  </a:lnTo>
                  <a:lnTo>
                    <a:pt x="134651" y="242926"/>
                  </a:lnTo>
                  <a:lnTo>
                    <a:pt x="174181" y="222562"/>
                  </a:lnTo>
                  <a:lnTo>
                    <a:pt x="209969" y="196510"/>
                  </a:lnTo>
                  <a:lnTo>
                    <a:pt x="241375" y="165315"/>
                  </a:lnTo>
                  <a:lnTo>
                    <a:pt x="267760" y="129522"/>
                  </a:lnTo>
                  <a:lnTo>
                    <a:pt x="288485" y="89676"/>
                  </a:lnTo>
                  <a:lnTo>
                    <a:pt x="302912" y="46320"/>
                  </a:lnTo>
                  <a:lnTo>
                    <a:pt x="3104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7674406" y="2295677"/>
              <a:ext cx="4415155" cy="1391285"/>
            </a:xfrm>
            <a:custGeom>
              <a:avLst/>
              <a:gdLst/>
              <a:ahLst/>
              <a:cxnLst/>
              <a:rect l="l" t="t" r="r" b="b"/>
              <a:pathLst>
                <a:path w="4415155" h="1391285">
                  <a:moveTo>
                    <a:pt x="75590" y="91440"/>
                  </a:moveTo>
                  <a:lnTo>
                    <a:pt x="82905" y="0"/>
                  </a:lnTo>
                  <a:lnTo>
                    <a:pt x="3646627" y="285292"/>
                  </a:lnTo>
                  <a:lnTo>
                    <a:pt x="4414723" y="1391107"/>
                  </a:lnTo>
                  <a:lnTo>
                    <a:pt x="0" y="104607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9180119" y="4834051"/>
              <a:ext cx="6350" cy="194310"/>
            </a:xfrm>
            <a:custGeom>
              <a:avLst/>
              <a:gdLst/>
              <a:ahLst/>
              <a:cxnLst/>
              <a:rect l="l" t="t" r="r" b="b"/>
              <a:pathLst>
                <a:path w="6350" h="194310">
                  <a:moveTo>
                    <a:pt x="6096" y="0"/>
                  </a:moveTo>
                  <a:lnTo>
                    <a:pt x="0" y="19385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8716822" y="4801132"/>
              <a:ext cx="309880" cy="22225"/>
            </a:xfrm>
            <a:custGeom>
              <a:avLst/>
              <a:gdLst/>
              <a:ahLst/>
              <a:cxnLst/>
              <a:rect l="l" t="t" r="r" b="b"/>
              <a:pathLst>
                <a:path w="309879" h="22225">
                  <a:moveTo>
                    <a:pt x="0" y="0"/>
                  </a:moveTo>
                  <a:lnTo>
                    <a:pt x="309676" y="2194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447" name="object 447"/>
          <p:cNvGraphicFramePr>
            <a:graphicFrameLocks noGrp="1"/>
          </p:cNvGraphicFramePr>
          <p:nvPr/>
        </p:nvGraphicFramePr>
        <p:xfrm>
          <a:off x="5546293" y="4187266"/>
          <a:ext cx="123189" cy="774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48" name="object 448"/>
          <p:cNvSpPr txBox="1"/>
          <p:nvPr/>
        </p:nvSpPr>
        <p:spPr>
          <a:xfrm rot="3300000">
            <a:off x="12479088" y="2159593"/>
            <a:ext cx="359283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800" spc="-5" dirty="0">
                <a:latin typeface="Arial Narrow"/>
                <a:cs typeface="Arial Narrow"/>
              </a:rPr>
              <a:t>Jernbane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49" name="object 449"/>
          <p:cNvSpPr txBox="1"/>
          <p:nvPr/>
        </p:nvSpPr>
        <p:spPr>
          <a:xfrm rot="240000">
            <a:off x="7063719" y="1532286"/>
            <a:ext cx="312794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" dirty="0">
                <a:latin typeface="Arial Narrow"/>
                <a:cs typeface="Arial Narrow"/>
              </a:rPr>
              <a:t>Adolphsvej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450" name="object 450"/>
          <p:cNvGrpSpPr/>
          <p:nvPr/>
        </p:nvGrpSpPr>
        <p:grpSpPr>
          <a:xfrm>
            <a:off x="1510982" y="1348968"/>
            <a:ext cx="12106275" cy="7928609"/>
            <a:chOff x="1510982" y="1348968"/>
            <a:chExt cx="12106275" cy="7928609"/>
          </a:xfrm>
        </p:grpSpPr>
        <p:sp>
          <p:nvSpPr>
            <p:cNvPr id="451" name="object 451"/>
            <p:cNvSpPr/>
            <p:nvPr/>
          </p:nvSpPr>
          <p:spPr>
            <a:xfrm>
              <a:off x="10728502" y="1349578"/>
              <a:ext cx="2623820" cy="3830954"/>
            </a:xfrm>
            <a:custGeom>
              <a:avLst/>
              <a:gdLst/>
              <a:ahLst/>
              <a:cxnLst/>
              <a:rect l="l" t="t" r="r" b="b"/>
              <a:pathLst>
                <a:path w="2623819" h="3830954">
                  <a:moveTo>
                    <a:pt x="0" y="0"/>
                  </a:moveTo>
                  <a:lnTo>
                    <a:pt x="686409" y="988771"/>
                  </a:lnTo>
                  <a:lnTo>
                    <a:pt x="1748332" y="2517648"/>
                  </a:lnTo>
                  <a:lnTo>
                    <a:pt x="2246985" y="3235756"/>
                  </a:lnTo>
                  <a:lnTo>
                    <a:pt x="2623718" y="383072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2" name="object 45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86667" y="2943034"/>
              <a:ext cx="194881" cy="167055"/>
            </a:xfrm>
            <a:prstGeom prst="rect">
              <a:avLst/>
            </a:prstGeom>
          </p:spPr>
        </p:pic>
        <p:sp>
          <p:nvSpPr>
            <p:cNvPr id="453" name="object 453"/>
            <p:cNvSpPr/>
            <p:nvPr/>
          </p:nvSpPr>
          <p:spPr>
            <a:xfrm>
              <a:off x="9677552" y="3973295"/>
              <a:ext cx="182245" cy="13970"/>
            </a:xfrm>
            <a:custGeom>
              <a:avLst/>
              <a:gdLst/>
              <a:ahLst/>
              <a:cxnLst/>
              <a:rect l="l" t="t" r="r" b="b"/>
              <a:pathLst>
                <a:path w="182245" h="13970">
                  <a:moveTo>
                    <a:pt x="181660" y="134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9359341" y="5052288"/>
              <a:ext cx="1249680" cy="96520"/>
            </a:xfrm>
            <a:custGeom>
              <a:avLst/>
              <a:gdLst/>
              <a:ahLst/>
              <a:cxnLst/>
              <a:rect l="l" t="t" r="r" b="b"/>
              <a:pathLst>
                <a:path w="1249679" h="96520">
                  <a:moveTo>
                    <a:pt x="1249679" y="96316"/>
                  </a:moveTo>
                  <a:lnTo>
                    <a:pt x="1058265" y="80467"/>
                  </a:lnTo>
                  <a:lnTo>
                    <a:pt x="502310" y="377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0797997" y="5163236"/>
              <a:ext cx="797560" cy="379730"/>
            </a:xfrm>
            <a:custGeom>
              <a:avLst/>
              <a:gdLst/>
              <a:ahLst/>
              <a:cxnLst/>
              <a:rect l="l" t="t" r="r" b="b"/>
              <a:pathLst>
                <a:path w="797559" h="379729">
                  <a:moveTo>
                    <a:pt x="797356" y="59740"/>
                  </a:moveTo>
                  <a:lnTo>
                    <a:pt x="792479" y="149961"/>
                  </a:lnTo>
                  <a:lnTo>
                    <a:pt x="779068" y="379171"/>
                  </a:lnTo>
                  <a:lnTo>
                    <a:pt x="703478" y="377952"/>
                  </a:lnTo>
                  <a:lnTo>
                    <a:pt x="720547" y="80467"/>
                  </a:lnTo>
                  <a:lnTo>
                    <a:pt x="703478" y="51206"/>
                  </a:lnTo>
                  <a:lnTo>
                    <a:pt x="356006" y="25603"/>
                  </a:lnTo>
                  <a:lnTo>
                    <a:pt x="164591" y="121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7181849" y="2943072"/>
              <a:ext cx="234315" cy="18415"/>
            </a:xfrm>
            <a:custGeom>
              <a:avLst/>
              <a:gdLst/>
              <a:ahLst/>
              <a:cxnLst/>
              <a:rect l="l" t="t" r="r" b="b"/>
              <a:pathLst>
                <a:path w="234315" h="18414">
                  <a:moveTo>
                    <a:pt x="0" y="0"/>
                  </a:moveTo>
                  <a:lnTo>
                    <a:pt x="234086" y="1828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7674406" y="3272255"/>
              <a:ext cx="5080" cy="69850"/>
            </a:xfrm>
            <a:custGeom>
              <a:avLst/>
              <a:gdLst/>
              <a:ahLst/>
              <a:cxnLst/>
              <a:rect l="l" t="t" r="r" b="b"/>
              <a:pathLst>
                <a:path w="5079" h="69850">
                  <a:moveTo>
                    <a:pt x="4876" y="0"/>
                  </a:moveTo>
                  <a:lnTo>
                    <a:pt x="0" y="6949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7415132" y="2962275"/>
              <a:ext cx="264795" cy="310515"/>
            </a:xfrm>
            <a:custGeom>
              <a:avLst/>
              <a:gdLst/>
              <a:ahLst/>
              <a:cxnLst/>
              <a:rect l="l" t="t" r="r" b="b"/>
              <a:pathLst>
                <a:path w="264795" h="310514">
                  <a:moveTo>
                    <a:pt x="264452" y="310400"/>
                  </a:moveTo>
                  <a:lnTo>
                    <a:pt x="264416" y="263478"/>
                  </a:lnTo>
                  <a:lnTo>
                    <a:pt x="257059" y="218381"/>
                  </a:lnTo>
                  <a:lnTo>
                    <a:pt x="242926" y="175748"/>
                  </a:lnTo>
                  <a:lnTo>
                    <a:pt x="222562" y="136219"/>
                  </a:lnTo>
                  <a:lnTo>
                    <a:pt x="196510" y="100431"/>
                  </a:lnTo>
                  <a:lnTo>
                    <a:pt x="165315" y="69025"/>
                  </a:lnTo>
                  <a:lnTo>
                    <a:pt x="129522" y="42640"/>
                  </a:lnTo>
                  <a:lnTo>
                    <a:pt x="89676" y="21914"/>
                  </a:lnTo>
                  <a:lnTo>
                    <a:pt x="46320" y="748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2513411" y="4868188"/>
              <a:ext cx="1099820" cy="1629410"/>
            </a:xfrm>
            <a:custGeom>
              <a:avLst/>
              <a:gdLst/>
              <a:ahLst/>
              <a:cxnLst/>
              <a:rect l="l" t="t" r="r" b="b"/>
              <a:pathLst>
                <a:path w="1099819" h="1629410">
                  <a:moveTo>
                    <a:pt x="0" y="0"/>
                  </a:moveTo>
                  <a:lnTo>
                    <a:pt x="1099718" y="162885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6906310" y="4245178"/>
              <a:ext cx="1376680" cy="523240"/>
            </a:xfrm>
            <a:custGeom>
              <a:avLst/>
              <a:gdLst/>
              <a:ahLst/>
              <a:cxnLst/>
              <a:rect l="l" t="t" r="r" b="b"/>
              <a:pathLst>
                <a:path w="1376679" h="523239">
                  <a:moveTo>
                    <a:pt x="1371600" y="523036"/>
                  </a:moveTo>
                  <a:lnTo>
                    <a:pt x="1376476" y="338937"/>
                  </a:lnTo>
                  <a:lnTo>
                    <a:pt x="846124" y="282854"/>
                  </a:lnTo>
                  <a:lnTo>
                    <a:pt x="864412" y="8534"/>
                  </a:lnTo>
                  <a:lnTo>
                    <a:pt x="0" y="0"/>
                  </a:lnTo>
                  <a:lnTo>
                    <a:pt x="0" y="1267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6905095" y="4372715"/>
              <a:ext cx="7620" cy="86360"/>
            </a:xfrm>
            <a:custGeom>
              <a:avLst/>
              <a:gdLst/>
              <a:ahLst/>
              <a:cxnLst/>
              <a:rect l="l" t="t" r="r" b="b"/>
              <a:pathLst>
                <a:path w="7620" h="86360">
                  <a:moveTo>
                    <a:pt x="0" y="0"/>
                  </a:moveTo>
                  <a:lnTo>
                    <a:pt x="426" y="21647"/>
                  </a:lnTo>
                  <a:lnTo>
                    <a:pt x="1798" y="43246"/>
                  </a:lnTo>
                  <a:lnTo>
                    <a:pt x="4116" y="64765"/>
                  </a:lnTo>
                  <a:lnTo>
                    <a:pt x="7378" y="8616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6912004" y="4458407"/>
              <a:ext cx="80645" cy="252095"/>
            </a:xfrm>
            <a:custGeom>
              <a:avLst/>
              <a:gdLst/>
              <a:ahLst/>
              <a:cxnLst/>
              <a:rect l="l" t="t" r="r" b="b"/>
              <a:pathLst>
                <a:path w="80645" h="252095">
                  <a:moveTo>
                    <a:pt x="0" y="0"/>
                  </a:moveTo>
                  <a:lnTo>
                    <a:pt x="10507" y="51993"/>
                  </a:lnTo>
                  <a:lnTo>
                    <a:pt x="23840" y="103274"/>
                  </a:lnTo>
                  <a:lnTo>
                    <a:pt x="39961" y="153729"/>
                  </a:lnTo>
                  <a:lnTo>
                    <a:pt x="58832" y="203243"/>
                  </a:lnTo>
                  <a:lnTo>
                    <a:pt x="80416" y="25170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6993068" y="4709584"/>
              <a:ext cx="316865" cy="389255"/>
            </a:xfrm>
            <a:custGeom>
              <a:avLst/>
              <a:gdLst/>
              <a:ahLst/>
              <a:cxnLst/>
              <a:rect l="l" t="t" r="r" b="b"/>
              <a:pathLst>
                <a:path w="316865" h="389254">
                  <a:moveTo>
                    <a:pt x="0" y="0"/>
                  </a:moveTo>
                  <a:lnTo>
                    <a:pt x="23025" y="45292"/>
                  </a:lnTo>
                  <a:lnTo>
                    <a:pt x="48114" y="89345"/>
                  </a:lnTo>
                  <a:lnTo>
                    <a:pt x="75212" y="132090"/>
                  </a:lnTo>
                  <a:lnTo>
                    <a:pt x="104266" y="173463"/>
                  </a:lnTo>
                  <a:lnTo>
                    <a:pt x="135223" y="213398"/>
                  </a:lnTo>
                  <a:lnTo>
                    <a:pt x="168028" y="251828"/>
                  </a:lnTo>
                  <a:lnTo>
                    <a:pt x="202628" y="288688"/>
                  </a:lnTo>
                  <a:lnTo>
                    <a:pt x="238969" y="323913"/>
                  </a:lnTo>
                  <a:lnTo>
                    <a:pt x="276998" y="357436"/>
                  </a:lnTo>
                  <a:lnTo>
                    <a:pt x="316661" y="3891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7310301" y="5099508"/>
              <a:ext cx="547370" cy="206375"/>
            </a:xfrm>
            <a:custGeom>
              <a:avLst/>
              <a:gdLst/>
              <a:ahLst/>
              <a:cxnLst/>
              <a:rect l="l" t="t" r="r" b="b"/>
              <a:pathLst>
                <a:path w="547370" h="206375">
                  <a:moveTo>
                    <a:pt x="0" y="0"/>
                  </a:moveTo>
                  <a:lnTo>
                    <a:pt x="40210" y="29134"/>
                  </a:lnTo>
                  <a:lnTo>
                    <a:pt x="81664" y="56200"/>
                  </a:lnTo>
                  <a:lnTo>
                    <a:pt x="124283" y="81165"/>
                  </a:lnTo>
                  <a:lnTo>
                    <a:pt x="167983" y="103999"/>
                  </a:lnTo>
                  <a:lnTo>
                    <a:pt x="212685" y="124673"/>
                  </a:lnTo>
                  <a:lnTo>
                    <a:pt x="258306" y="143154"/>
                  </a:lnTo>
                  <a:lnTo>
                    <a:pt x="304766" y="159413"/>
                  </a:lnTo>
                  <a:lnTo>
                    <a:pt x="351983" y="173418"/>
                  </a:lnTo>
                  <a:lnTo>
                    <a:pt x="399876" y="185140"/>
                  </a:lnTo>
                  <a:lnTo>
                    <a:pt x="448364" y="194548"/>
                  </a:lnTo>
                  <a:lnTo>
                    <a:pt x="497365" y="201611"/>
                  </a:lnTo>
                  <a:lnTo>
                    <a:pt x="546798" y="20629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7857286" y="5305882"/>
              <a:ext cx="403860" cy="28575"/>
            </a:xfrm>
            <a:custGeom>
              <a:avLst/>
              <a:gdLst/>
              <a:ahLst/>
              <a:cxnLst/>
              <a:rect l="l" t="t" r="r" b="b"/>
              <a:pathLst>
                <a:path w="403859" h="28575">
                  <a:moveTo>
                    <a:pt x="0" y="0"/>
                  </a:moveTo>
                  <a:lnTo>
                    <a:pt x="403555" y="2804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9859213" y="3709948"/>
              <a:ext cx="2654300" cy="1158240"/>
            </a:xfrm>
            <a:custGeom>
              <a:avLst/>
              <a:gdLst/>
              <a:ahLst/>
              <a:cxnLst/>
              <a:rect l="l" t="t" r="r" b="b"/>
              <a:pathLst>
                <a:path w="2654300" h="1158239">
                  <a:moveTo>
                    <a:pt x="0" y="276758"/>
                  </a:moveTo>
                  <a:lnTo>
                    <a:pt x="24384" y="0"/>
                  </a:lnTo>
                  <a:lnTo>
                    <a:pt x="1973884" y="152400"/>
                  </a:lnTo>
                  <a:lnTo>
                    <a:pt x="2444496" y="842467"/>
                  </a:lnTo>
                  <a:lnTo>
                    <a:pt x="2654198" y="115824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0829697" y="3841623"/>
              <a:ext cx="742950" cy="360045"/>
            </a:xfrm>
            <a:custGeom>
              <a:avLst/>
              <a:gdLst/>
              <a:ahLst/>
              <a:cxnLst/>
              <a:rect l="l" t="t" r="r" b="b"/>
              <a:pathLst>
                <a:path w="742950" h="360045">
                  <a:moveTo>
                    <a:pt x="0" y="303580"/>
                  </a:moveTo>
                  <a:lnTo>
                    <a:pt x="179222" y="318211"/>
                  </a:lnTo>
                  <a:lnTo>
                    <a:pt x="358444" y="332841"/>
                  </a:lnTo>
                  <a:lnTo>
                    <a:pt x="538886" y="345033"/>
                  </a:lnTo>
                  <a:lnTo>
                    <a:pt x="718108" y="359663"/>
                  </a:lnTo>
                  <a:lnTo>
                    <a:pt x="742492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1368583" y="3828210"/>
              <a:ext cx="24765" cy="358775"/>
            </a:xfrm>
            <a:custGeom>
              <a:avLst/>
              <a:gdLst/>
              <a:ahLst/>
              <a:cxnLst/>
              <a:rect l="l" t="t" r="r" b="b"/>
              <a:pathLst>
                <a:path w="24765" h="358775">
                  <a:moveTo>
                    <a:pt x="24383" y="0"/>
                  </a:moveTo>
                  <a:lnTo>
                    <a:pt x="0" y="35844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1188141" y="3814799"/>
              <a:ext cx="26034" cy="360045"/>
            </a:xfrm>
            <a:custGeom>
              <a:avLst/>
              <a:gdLst/>
              <a:ahLst/>
              <a:cxnLst/>
              <a:rect l="l" t="t" r="r" b="b"/>
              <a:pathLst>
                <a:path w="26034" h="360045">
                  <a:moveTo>
                    <a:pt x="2560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1008919" y="3800169"/>
              <a:ext cx="26034" cy="360045"/>
            </a:xfrm>
            <a:custGeom>
              <a:avLst/>
              <a:gdLst/>
              <a:ahLst/>
              <a:cxnLst/>
              <a:rect l="l" t="t" r="r" b="b"/>
              <a:pathLst>
                <a:path w="26034" h="360045">
                  <a:moveTo>
                    <a:pt x="25603" y="0"/>
                  </a:moveTo>
                  <a:lnTo>
                    <a:pt x="0" y="359664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9736074" y="2460269"/>
              <a:ext cx="300355" cy="252729"/>
            </a:xfrm>
            <a:custGeom>
              <a:avLst/>
              <a:gdLst/>
              <a:ahLst/>
              <a:cxnLst/>
              <a:rect l="l" t="t" r="r" b="b"/>
              <a:pathLst>
                <a:path w="300354" h="252730">
                  <a:moveTo>
                    <a:pt x="0" y="230428"/>
                  </a:moveTo>
                  <a:lnTo>
                    <a:pt x="280416" y="252374"/>
                  </a:lnTo>
                  <a:lnTo>
                    <a:pt x="299923" y="21945"/>
                  </a:lnTo>
                  <a:lnTo>
                    <a:pt x="17068" y="0"/>
                  </a:lnTo>
                  <a:lnTo>
                    <a:pt x="0" y="230428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0032339" y="2989402"/>
              <a:ext cx="712470" cy="575945"/>
            </a:xfrm>
            <a:custGeom>
              <a:avLst/>
              <a:gdLst/>
              <a:ahLst/>
              <a:cxnLst/>
              <a:rect l="l" t="t" r="r" b="b"/>
              <a:pathLst>
                <a:path w="712470" h="575945">
                  <a:moveTo>
                    <a:pt x="712012" y="53644"/>
                  </a:moveTo>
                  <a:lnTo>
                    <a:pt x="41452" y="0"/>
                  </a:lnTo>
                  <a:lnTo>
                    <a:pt x="0" y="521817"/>
                  </a:lnTo>
                  <a:lnTo>
                    <a:pt x="670559" y="575462"/>
                  </a:lnTo>
                  <a:lnTo>
                    <a:pt x="712012" y="53644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7795107" y="2810180"/>
              <a:ext cx="1788795" cy="662305"/>
            </a:xfrm>
            <a:custGeom>
              <a:avLst/>
              <a:gdLst/>
              <a:ahLst/>
              <a:cxnLst/>
              <a:rect l="l" t="t" r="r" b="b"/>
              <a:pathLst>
                <a:path w="1788795" h="662304">
                  <a:moveTo>
                    <a:pt x="1788566" y="140207"/>
                  </a:moveTo>
                  <a:lnTo>
                    <a:pt x="41452" y="0"/>
                  </a:lnTo>
                  <a:lnTo>
                    <a:pt x="0" y="521817"/>
                  </a:lnTo>
                  <a:lnTo>
                    <a:pt x="1747113" y="662025"/>
                  </a:lnTo>
                  <a:lnTo>
                    <a:pt x="1788566" y="140207"/>
                  </a:lnTo>
                </a:path>
              </a:pathLst>
            </a:custGeom>
            <a:ln w="73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6563715" y="4259808"/>
              <a:ext cx="342900" cy="0"/>
            </a:xfrm>
            <a:custGeom>
              <a:avLst/>
              <a:gdLst/>
              <a:ahLst/>
              <a:cxnLst/>
              <a:rect l="l" t="t" r="r" b="b"/>
              <a:pathLst>
                <a:path w="342900">
                  <a:moveTo>
                    <a:pt x="0" y="0"/>
                  </a:moveTo>
                  <a:lnTo>
                    <a:pt x="34259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6461302" y="4401234"/>
              <a:ext cx="445134" cy="1270"/>
            </a:xfrm>
            <a:custGeom>
              <a:avLst/>
              <a:gdLst/>
              <a:ahLst/>
              <a:cxnLst/>
              <a:rect l="l" t="t" r="r" b="b"/>
              <a:pathLst>
                <a:path w="445134" h="1270">
                  <a:moveTo>
                    <a:pt x="0" y="0"/>
                  </a:moveTo>
                  <a:lnTo>
                    <a:pt x="445008" y="12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7242810" y="2079877"/>
              <a:ext cx="4205605" cy="529590"/>
            </a:xfrm>
            <a:custGeom>
              <a:avLst/>
              <a:gdLst/>
              <a:ahLst/>
              <a:cxnLst/>
              <a:rect l="l" t="t" r="r" b="b"/>
              <a:pathLst>
                <a:path w="4205605" h="529589">
                  <a:moveTo>
                    <a:pt x="251155" y="529132"/>
                  </a:moveTo>
                  <a:lnTo>
                    <a:pt x="0" y="512063"/>
                  </a:lnTo>
                  <a:lnTo>
                    <a:pt x="48767" y="0"/>
                  </a:lnTo>
                  <a:lnTo>
                    <a:pt x="854659" y="59740"/>
                  </a:lnTo>
                  <a:lnTo>
                    <a:pt x="1727606" y="128015"/>
                  </a:lnTo>
                  <a:lnTo>
                    <a:pt x="2560319" y="188975"/>
                  </a:lnTo>
                  <a:lnTo>
                    <a:pt x="3305251" y="248716"/>
                  </a:lnTo>
                  <a:lnTo>
                    <a:pt x="4018483" y="293827"/>
                  </a:lnTo>
                  <a:lnTo>
                    <a:pt x="4205020" y="306019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7211110" y="2049397"/>
              <a:ext cx="4223385" cy="594360"/>
            </a:xfrm>
            <a:custGeom>
              <a:avLst/>
              <a:gdLst/>
              <a:ahLst/>
              <a:cxnLst/>
              <a:rect l="l" t="t" r="r" b="b"/>
              <a:pathLst>
                <a:path w="4223384" h="594360">
                  <a:moveTo>
                    <a:pt x="4223308" y="316992"/>
                  </a:moveTo>
                  <a:lnTo>
                    <a:pt x="3923385" y="295046"/>
                  </a:lnTo>
                  <a:lnTo>
                    <a:pt x="3089452" y="231648"/>
                  </a:lnTo>
                  <a:lnTo>
                    <a:pt x="2268931" y="168249"/>
                  </a:lnTo>
                  <a:lnTo>
                    <a:pt x="1514246" y="103632"/>
                  </a:lnTo>
                  <a:lnTo>
                    <a:pt x="749807" y="49987"/>
                  </a:lnTo>
                  <a:lnTo>
                    <a:pt x="47548" y="0"/>
                  </a:lnTo>
                  <a:lnTo>
                    <a:pt x="0" y="574243"/>
                  </a:lnTo>
                  <a:lnTo>
                    <a:pt x="86563" y="583996"/>
                  </a:lnTo>
                  <a:lnTo>
                    <a:pt x="279196" y="593750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7185507" y="2989402"/>
              <a:ext cx="6428105" cy="3423920"/>
            </a:xfrm>
            <a:custGeom>
              <a:avLst/>
              <a:gdLst/>
              <a:ahLst/>
              <a:cxnLst/>
              <a:rect l="l" t="t" r="r" b="b"/>
              <a:pathLst>
                <a:path w="6428105" h="3423920">
                  <a:moveTo>
                    <a:pt x="275539" y="17068"/>
                  </a:moveTo>
                  <a:lnTo>
                    <a:pt x="45110" y="0"/>
                  </a:lnTo>
                  <a:lnTo>
                    <a:pt x="0" y="451104"/>
                  </a:lnTo>
                  <a:lnTo>
                    <a:pt x="694944" y="510844"/>
                  </a:lnTo>
                  <a:lnTo>
                    <a:pt x="1431340" y="566928"/>
                  </a:lnTo>
                  <a:lnTo>
                    <a:pt x="2455468" y="649833"/>
                  </a:lnTo>
                  <a:lnTo>
                    <a:pt x="3158947" y="708355"/>
                  </a:lnTo>
                  <a:lnTo>
                    <a:pt x="3888028" y="772972"/>
                  </a:lnTo>
                  <a:lnTo>
                    <a:pt x="4667097" y="836371"/>
                  </a:lnTo>
                  <a:lnTo>
                    <a:pt x="4957267" y="1243584"/>
                  </a:lnTo>
                  <a:lnTo>
                    <a:pt x="5407152" y="1903171"/>
                  </a:lnTo>
                  <a:lnTo>
                    <a:pt x="5696102" y="2326233"/>
                  </a:lnTo>
                  <a:lnTo>
                    <a:pt x="6427622" y="3423513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7139178" y="2952826"/>
              <a:ext cx="6474460" cy="3502025"/>
            </a:xfrm>
            <a:custGeom>
              <a:avLst/>
              <a:gdLst/>
              <a:ahLst/>
              <a:cxnLst/>
              <a:rect l="l" t="t" r="r" b="b"/>
              <a:pathLst>
                <a:path w="6474459" h="3502025">
                  <a:moveTo>
                    <a:pt x="327964" y="15849"/>
                  </a:moveTo>
                  <a:lnTo>
                    <a:pt x="47548" y="0"/>
                  </a:lnTo>
                  <a:lnTo>
                    <a:pt x="0" y="524256"/>
                  </a:lnTo>
                  <a:lnTo>
                    <a:pt x="136550" y="537667"/>
                  </a:lnTo>
                  <a:lnTo>
                    <a:pt x="454761" y="564489"/>
                  </a:lnTo>
                  <a:lnTo>
                    <a:pt x="733958" y="585216"/>
                  </a:lnTo>
                  <a:lnTo>
                    <a:pt x="1489862" y="636422"/>
                  </a:lnTo>
                  <a:lnTo>
                    <a:pt x="2501798" y="714451"/>
                  </a:lnTo>
                  <a:lnTo>
                    <a:pt x="3218687" y="770534"/>
                  </a:lnTo>
                  <a:lnTo>
                    <a:pt x="4708550" y="892454"/>
                  </a:lnTo>
                  <a:lnTo>
                    <a:pt x="5063337" y="1403299"/>
                  </a:lnTo>
                  <a:lnTo>
                    <a:pt x="5369356" y="1870252"/>
                  </a:lnTo>
                  <a:lnTo>
                    <a:pt x="5568086" y="2157984"/>
                  </a:lnTo>
                  <a:lnTo>
                    <a:pt x="6473951" y="3501542"/>
                  </a:lnTo>
                </a:path>
              </a:pathLst>
            </a:custGeom>
            <a:ln w="3657">
              <a:solidFill>
                <a:srgbClr val="A4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9160611" y="5504610"/>
              <a:ext cx="3810" cy="129539"/>
            </a:xfrm>
            <a:custGeom>
              <a:avLst/>
              <a:gdLst/>
              <a:ahLst/>
              <a:cxnLst/>
              <a:rect l="l" t="t" r="r" b="b"/>
              <a:pathLst>
                <a:path w="3809" h="129539">
                  <a:moveTo>
                    <a:pt x="3657" y="0"/>
                  </a:moveTo>
                  <a:lnTo>
                    <a:pt x="0" y="1292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9156953" y="5037657"/>
              <a:ext cx="13970" cy="467359"/>
            </a:xfrm>
            <a:custGeom>
              <a:avLst/>
              <a:gdLst/>
              <a:ahLst/>
              <a:cxnLst/>
              <a:rect l="l" t="t" r="r" b="b"/>
              <a:pathLst>
                <a:path w="13970" h="467360">
                  <a:moveTo>
                    <a:pt x="13411" y="0"/>
                  </a:moveTo>
                  <a:lnTo>
                    <a:pt x="0" y="46695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9164268" y="5037657"/>
              <a:ext cx="15240" cy="467359"/>
            </a:xfrm>
            <a:custGeom>
              <a:avLst/>
              <a:gdLst/>
              <a:ahLst/>
              <a:cxnLst/>
              <a:rect l="l" t="t" r="r" b="b"/>
              <a:pathLst>
                <a:path w="15240" h="467360">
                  <a:moveTo>
                    <a:pt x="14630" y="0"/>
                  </a:moveTo>
                  <a:lnTo>
                    <a:pt x="0" y="46695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9341053" y="5052287"/>
              <a:ext cx="18415" cy="600075"/>
            </a:xfrm>
            <a:custGeom>
              <a:avLst/>
              <a:gdLst/>
              <a:ahLst/>
              <a:cxnLst/>
              <a:rect l="l" t="t" r="r" b="b"/>
              <a:pathLst>
                <a:path w="18415" h="600075">
                  <a:moveTo>
                    <a:pt x="0" y="599846"/>
                  </a:moveTo>
                  <a:lnTo>
                    <a:pt x="2438" y="494995"/>
                  </a:lnTo>
                  <a:lnTo>
                    <a:pt x="1828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9332519" y="5052287"/>
              <a:ext cx="19685" cy="600075"/>
            </a:xfrm>
            <a:custGeom>
              <a:avLst/>
              <a:gdLst/>
              <a:ahLst/>
              <a:cxnLst/>
              <a:rect l="l" t="t" r="r" b="b"/>
              <a:pathLst>
                <a:path w="19684" h="600075">
                  <a:moveTo>
                    <a:pt x="0" y="599846"/>
                  </a:moveTo>
                  <a:lnTo>
                    <a:pt x="3657" y="494995"/>
                  </a:lnTo>
                  <a:lnTo>
                    <a:pt x="1950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0595610" y="5148605"/>
              <a:ext cx="22225" cy="622300"/>
            </a:xfrm>
            <a:custGeom>
              <a:avLst/>
              <a:gdLst/>
              <a:ahLst/>
              <a:cxnLst/>
              <a:rect l="l" t="t" r="r" b="b"/>
              <a:pathLst>
                <a:path w="22225" h="622300">
                  <a:moveTo>
                    <a:pt x="0" y="621791"/>
                  </a:moveTo>
                  <a:lnTo>
                    <a:pt x="6096" y="463295"/>
                  </a:lnTo>
                  <a:lnTo>
                    <a:pt x="2194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0762640" y="5163234"/>
              <a:ext cx="27305" cy="624840"/>
            </a:xfrm>
            <a:custGeom>
              <a:avLst/>
              <a:gdLst/>
              <a:ahLst/>
              <a:cxnLst/>
              <a:rect l="l" t="t" r="r" b="b"/>
              <a:pathLst>
                <a:path w="27304" h="624839">
                  <a:moveTo>
                    <a:pt x="26822" y="0"/>
                  </a:moveTo>
                  <a:lnTo>
                    <a:pt x="7315" y="442569"/>
                  </a:lnTo>
                  <a:lnTo>
                    <a:pt x="0" y="6242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7770723" y="3898925"/>
              <a:ext cx="22225" cy="354965"/>
            </a:xfrm>
            <a:custGeom>
              <a:avLst/>
              <a:gdLst/>
              <a:ahLst/>
              <a:cxnLst/>
              <a:rect l="l" t="t" r="r" b="b"/>
              <a:pathLst>
                <a:path w="22225" h="354964">
                  <a:moveTo>
                    <a:pt x="0" y="354787"/>
                  </a:moveTo>
                  <a:lnTo>
                    <a:pt x="21945" y="0"/>
                  </a:lnTo>
                </a:path>
              </a:pathLst>
            </a:custGeom>
            <a:ln w="731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8" name="object 48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39664" y="1864079"/>
              <a:ext cx="905865" cy="1815390"/>
            </a:xfrm>
            <a:prstGeom prst="rect">
              <a:avLst/>
            </a:prstGeom>
          </p:spPr>
        </p:pic>
        <p:pic>
          <p:nvPicPr>
            <p:cNvPr id="489" name="object 48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27123" y="1520266"/>
              <a:ext cx="3450336" cy="5020664"/>
            </a:xfrm>
            <a:prstGeom prst="rect">
              <a:avLst/>
            </a:prstGeom>
          </p:spPr>
        </p:pic>
        <p:sp>
          <p:nvSpPr>
            <p:cNvPr id="490" name="object 490"/>
            <p:cNvSpPr/>
            <p:nvPr/>
          </p:nvSpPr>
          <p:spPr>
            <a:xfrm>
              <a:off x="8583929" y="3555109"/>
              <a:ext cx="39370" cy="57785"/>
            </a:xfrm>
            <a:custGeom>
              <a:avLst/>
              <a:gdLst/>
              <a:ahLst/>
              <a:cxnLst/>
              <a:rect l="l" t="t" r="r" b="b"/>
              <a:pathLst>
                <a:path w="39370" h="57785">
                  <a:moveTo>
                    <a:pt x="26822" y="0"/>
                  </a:moveTo>
                  <a:lnTo>
                    <a:pt x="39014" y="57302"/>
                  </a:lnTo>
                  <a:lnTo>
                    <a:pt x="0" y="35356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8514435" y="3563645"/>
              <a:ext cx="76835" cy="139065"/>
            </a:xfrm>
            <a:custGeom>
              <a:avLst/>
              <a:gdLst/>
              <a:ahLst/>
              <a:cxnLst/>
              <a:rect l="l" t="t" r="r" b="b"/>
              <a:pathLst>
                <a:path w="76834" h="139064">
                  <a:moveTo>
                    <a:pt x="49987" y="0"/>
                  </a:moveTo>
                  <a:lnTo>
                    <a:pt x="76809" y="138988"/>
                  </a:lnTo>
                  <a:lnTo>
                    <a:pt x="0" y="43891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2" name="object 49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52307" y="3514876"/>
              <a:ext cx="206046" cy="165811"/>
            </a:xfrm>
            <a:prstGeom prst="rect">
              <a:avLst/>
            </a:prstGeom>
          </p:spPr>
        </p:pic>
        <p:sp>
          <p:nvSpPr>
            <p:cNvPr id="493" name="object 493"/>
            <p:cNvSpPr/>
            <p:nvPr/>
          </p:nvSpPr>
          <p:spPr>
            <a:xfrm>
              <a:off x="8147456" y="3260063"/>
              <a:ext cx="279400" cy="260985"/>
            </a:xfrm>
            <a:custGeom>
              <a:avLst/>
              <a:gdLst/>
              <a:ahLst/>
              <a:cxnLst/>
              <a:rect l="l" t="t" r="r" b="b"/>
              <a:pathLst>
                <a:path w="279400" h="260985">
                  <a:moveTo>
                    <a:pt x="152400" y="260908"/>
                  </a:moveTo>
                  <a:lnTo>
                    <a:pt x="0" y="210921"/>
                  </a:lnTo>
                  <a:lnTo>
                    <a:pt x="165811" y="186537"/>
                  </a:lnTo>
                  <a:lnTo>
                    <a:pt x="147523" y="90220"/>
                  </a:lnTo>
                  <a:lnTo>
                    <a:pt x="207264" y="138988"/>
                  </a:lnTo>
                  <a:lnTo>
                    <a:pt x="184099" y="0"/>
                  </a:lnTo>
                  <a:lnTo>
                    <a:pt x="279196" y="10972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4" name="object 49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24214" y="3264941"/>
              <a:ext cx="340156" cy="245059"/>
            </a:xfrm>
            <a:prstGeom prst="rect">
              <a:avLst/>
            </a:prstGeom>
          </p:spPr>
        </p:pic>
        <p:sp>
          <p:nvSpPr>
            <p:cNvPr id="495" name="object 495"/>
            <p:cNvSpPr/>
            <p:nvPr/>
          </p:nvSpPr>
          <p:spPr>
            <a:xfrm>
              <a:off x="7949946" y="3500247"/>
              <a:ext cx="39370" cy="57785"/>
            </a:xfrm>
            <a:custGeom>
              <a:avLst/>
              <a:gdLst/>
              <a:ahLst/>
              <a:cxnLst/>
              <a:rect l="l" t="t" r="r" b="b"/>
              <a:pathLst>
                <a:path w="39370" h="57785">
                  <a:moveTo>
                    <a:pt x="25603" y="0"/>
                  </a:moveTo>
                  <a:lnTo>
                    <a:pt x="39014" y="57302"/>
                  </a:lnTo>
                  <a:lnTo>
                    <a:pt x="0" y="35356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7880451" y="3508781"/>
              <a:ext cx="76835" cy="139065"/>
            </a:xfrm>
            <a:custGeom>
              <a:avLst/>
              <a:gdLst/>
              <a:ahLst/>
              <a:cxnLst/>
              <a:rect l="l" t="t" r="r" b="b"/>
              <a:pathLst>
                <a:path w="76834" h="139064">
                  <a:moveTo>
                    <a:pt x="48768" y="0"/>
                  </a:moveTo>
                  <a:lnTo>
                    <a:pt x="76809" y="138988"/>
                  </a:lnTo>
                  <a:lnTo>
                    <a:pt x="0" y="43891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7" name="object 49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18323" y="3461232"/>
              <a:ext cx="204826" cy="164592"/>
            </a:xfrm>
            <a:prstGeom prst="rect">
              <a:avLst/>
            </a:prstGeom>
          </p:spPr>
        </p:pic>
        <p:sp>
          <p:nvSpPr>
            <p:cNvPr id="498" name="object 498"/>
            <p:cNvSpPr/>
            <p:nvPr/>
          </p:nvSpPr>
          <p:spPr>
            <a:xfrm>
              <a:off x="7512252" y="3205200"/>
              <a:ext cx="280670" cy="260985"/>
            </a:xfrm>
            <a:custGeom>
              <a:avLst/>
              <a:gdLst/>
              <a:ahLst/>
              <a:cxnLst/>
              <a:rect l="l" t="t" r="r" b="b"/>
              <a:pathLst>
                <a:path w="280670" h="260985">
                  <a:moveTo>
                    <a:pt x="152400" y="260908"/>
                  </a:moveTo>
                  <a:lnTo>
                    <a:pt x="0" y="210921"/>
                  </a:lnTo>
                  <a:lnTo>
                    <a:pt x="165811" y="186537"/>
                  </a:lnTo>
                  <a:lnTo>
                    <a:pt x="147523" y="90220"/>
                  </a:lnTo>
                  <a:lnTo>
                    <a:pt x="207264" y="138988"/>
                  </a:lnTo>
                  <a:lnTo>
                    <a:pt x="184099" y="0"/>
                  </a:lnTo>
                  <a:lnTo>
                    <a:pt x="280416" y="10972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9" name="object 49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90230" y="3211296"/>
              <a:ext cx="340156" cy="243840"/>
            </a:xfrm>
            <a:prstGeom prst="rect">
              <a:avLst/>
            </a:prstGeom>
          </p:spPr>
        </p:pic>
        <p:sp>
          <p:nvSpPr>
            <p:cNvPr id="500" name="object 500"/>
            <p:cNvSpPr/>
            <p:nvPr/>
          </p:nvSpPr>
          <p:spPr>
            <a:xfrm>
              <a:off x="11646560" y="3792853"/>
              <a:ext cx="39370" cy="57785"/>
            </a:xfrm>
            <a:custGeom>
              <a:avLst/>
              <a:gdLst/>
              <a:ahLst/>
              <a:cxnLst/>
              <a:rect l="l" t="t" r="r" b="b"/>
              <a:pathLst>
                <a:path w="39370" h="57785">
                  <a:moveTo>
                    <a:pt x="26822" y="0"/>
                  </a:moveTo>
                  <a:lnTo>
                    <a:pt x="39014" y="57302"/>
                  </a:lnTo>
                  <a:lnTo>
                    <a:pt x="0" y="35356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1577065" y="3801388"/>
              <a:ext cx="76835" cy="139065"/>
            </a:xfrm>
            <a:custGeom>
              <a:avLst/>
              <a:gdLst/>
              <a:ahLst/>
              <a:cxnLst/>
              <a:rect l="l" t="t" r="r" b="b"/>
              <a:pathLst>
                <a:path w="76834" h="139064">
                  <a:moveTo>
                    <a:pt x="49987" y="0"/>
                  </a:moveTo>
                  <a:lnTo>
                    <a:pt x="76809" y="138988"/>
                  </a:lnTo>
                  <a:lnTo>
                    <a:pt x="0" y="43891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2" name="object 50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314938" y="3752621"/>
              <a:ext cx="204825" cy="165811"/>
            </a:xfrm>
            <a:prstGeom prst="rect">
              <a:avLst/>
            </a:prstGeom>
          </p:spPr>
        </p:pic>
        <p:sp>
          <p:nvSpPr>
            <p:cNvPr id="503" name="object 503"/>
            <p:cNvSpPr/>
            <p:nvPr/>
          </p:nvSpPr>
          <p:spPr>
            <a:xfrm>
              <a:off x="11208867" y="3497808"/>
              <a:ext cx="280670" cy="260985"/>
            </a:xfrm>
            <a:custGeom>
              <a:avLst/>
              <a:gdLst/>
              <a:ahLst/>
              <a:cxnLst/>
              <a:rect l="l" t="t" r="r" b="b"/>
              <a:pathLst>
                <a:path w="280670" h="260985">
                  <a:moveTo>
                    <a:pt x="153619" y="260908"/>
                  </a:moveTo>
                  <a:lnTo>
                    <a:pt x="0" y="210921"/>
                  </a:lnTo>
                  <a:lnTo>
                    <a:pt x="167030" y="186537"/>
                  </a:lnTo>
                  <a:lnTo>
                    <a:pt x="148742" y="90220"/>
                  </a:lnTo>
                  <a:lnTo>
                    <a:pt x="207264" y="138988"/>
                  </a:lnTo>
                  <a:lnTo>
                    <a:pt x="184099" y="0"/>
                  </a:lnTo>
                  <a:lnTo>
                    <a:pt x="280416" y="10972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4" name="object 50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486844" y="3502684"/>
              <a:ext cx="340156" cy="245059"/>
            </a:xfrm>
            <a:prstGeom prst="rect">
              <a:avLst/>
            </a:prstGeom>
          </p:spPr>
        </p:pic>
        <p:sp>
          <p:nvSpPr>
            <p:cNvPr id="505" name="object 505"/>
            <p:cNvSpPr/>
            <p:nvPr/>
          </p:nvSpPr>
          <p:spPr>
            <a:xfrm>
              <a:off x="11423446" y="3828210"/>
              <a:ext cx="48895" cy="72390"/>
            </a:xfrm>
            <a:custGeom>
              <a:avLst/>
              <a:gdLst/>
              <a:ahLst/>
              <a:cxnLst/>
              <a:rect l="l" t="t" r="r" b="b"/>
              <a:pathLst>
                <a:path w="48895" h="72389">
                  <a:moveTo>
                    <a:pt x="32918" y="0"/>
                  </a:moveTo>
                  <a:lnTo>
                    <a:pt x="48767" y="71932"/>
                  </a:lnTo>
                  <a:lnTo>
                    <a:pt x="0" y="45110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1336883" y="3840403"/>
              <a:ext cx="95250" cy="173355"/>
            </a:xfrm>
            <a:custGeom>
              <a:avLst/>
              <a:gdLst/>
              <a:ahLst/>
              <a:cxnLst/>
              <a:rect l="l" t="t" r="r" b="b"/>
              <a:pathLst>
                <a:path w="95250" h="173354">
                  <a:moveTo>
                    <a:pt x="60959" y="0"/>
                  </a:moveTo>
                  <a:lnTo>
                    <a:pt x="95097" y="173126"/>
                  </a:lnTo>
                  <a:lnTo>
                    <a:pt x="0" y="54864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7" name="object 50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010138" y="3780661"/>
              <a:ext cx="254812" cy="203606"/>
            </a:xfrm>
            <a:prstGeom prst="rect">
              <a:avLst/>
            </a:prstGeom>
          </p:spPr>
        </p:pic>
        <p:sp>
          <p:nvSpPr>
            <p:cNvPr id="508" name="object 508"/>
            <p:cNvSpPr/>
            <p:nvPr/>
          </p:nvSpPr>
          <p:spPr>
            <a:xfrm>
              <a:off x="10877244" y="3461232"/>
              <a:ext cx="350520" cy="324485"/>
            </a:xfrm>
            <a:custGeom>
              <a:avLst/>
              <a:gdLst/>
              <a:ahLst/>
              <a:cxnLst/>
              <a:rect l="l" t="t" r="r" b="b"/>
              <a:pathLst>
                <a:path w="350520" h="324485">
                  <a:moveTo>
                    <a:pt x="190195" y="324307"/>
                  </a:moveTo>
                  <a:lnTo>
                    <a:pt x="0" y="262128"/>
                  </a:lnTo>
                  <a:lnTo>
                    <a:pt x="207264" y="232867"/>
                  </a:lnTo>
                  <a:lnTo>
                    <a:pt x="185318" y="112166"/>
                  </a:lnTo>
                  <a:lnTo>
                    <a:pt x="259689" y="173126"/>
                  </a:lnTo>
                  <a:lnTo>
                    <a:pt x="230428" y="0"/>
                  </a:lnTo>
                  <a:lnTo>
                    <a:pt x="349910" y="136550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11269827" y="3512439"/>
              <a:ext cx="100330" cy="60325"/>
            </a:xfrm>
            <a:custGeom>
              <a:avLst/>
              <a:gdLst/>
              <a:ahLst/>
              <a:cxnLst/>
              <a:rect l="l" t="t" r="r" b="b"/>
              <a:pathLst>
                <a:path w="100329" h="60325">
                  <a:moveTo>
                    <a:pt x="0" y="59740"/>
                  </a:moveTo>
                  <a:lnTo>
                    <a:pt x="99974" y="0"/>
                  </a:lnTo>
                  <a:lnTo>
                    <a:pt x="71932" y="4876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1333226" y="3473424"/>
              <a:ext cx="195580" cy="201295"/>
            </a:xfrm>
            <a:custGeom>
              <a:avLst/>
              <a:gdLst/>
              <a:ahLst/>
              <a:cxnLst/>
              <a:rect l="l" t="t" r="r" b="b"/>
              <a:pathLst>
                <a:path w="195579" h="201295">
                  <a:moveTo>
                    <a:pt x="0" y="97535"/>
                  </a:moveTo>
                  <a:lnTo>
                    <a:pt x="195072" y="0"/>
                  </a:lnTo>
                  <a:lnTo>
                    <a:pt x="84124" y="158495"/>
                  </a:lnTo>
                  <a:lnTo>
                    <a:pt x="185318" y="184099"/>
                  </a:lnTo>
                  <a:lnTo>
                    <a:pt x="90220" y="20116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1468556" y="3706291"/>
              <a:ext cx="174625" cy="50165"/>
            </a:xfrm>
            <a:custGeom>
              <a:avLst/>
              <a:gdLst/>
              <a:ahLst/>
              <a:cxnLst/>
              <a:rect l="l" t="t" r="r" b="b"/>
              <a:pathLst>
                <a:path w="174625" h="50164">
                  <a:moveTo>
                    <a:pt x="52425" y="0"/>
                  </a:moveTo>
                  <a:lnTo>
                    <a:pt x="174345" y="35356"/>
                  </a:lnTo>
                  <a:lnTo>
                    <a:pt x="0" y="4998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1230813" y="3678250"/>
              <a:ext cx="86995" cy="88265"/>
            </a:xfrm>
            <a:custGeom>
              <a:avLst/>
              <a:gdLst/>
              <a:ahLst/>
              <a:cxnLst/>
              <a:rect l="l" t="t" r="r" b="b"/>
              <a:pathLst>
                <a:path w="86995" h="88264">
                  <a:moveTo>
                    <a:pt x="86563" y="47548"/>
                  </a:moveTo>
                  <a:lnTo>
                    <a:pt x="82905" y="62179"/>
                  </a:lnTo>
                  <a:lnTo>
                    <a:pt x="78028" y="71932"/>
                  </a:lnTo>
                  <a:lnTo>
                    <a:pt x="68275" y="81686"/>
                  </a:lnTo>
                  <a:lnTo>
                    <a:pt x="58521" y="87782"/>
                  </a:lnTo>
                  <a:lnTo>
                    <a:pt x="40233" y="87782"/>
                  </a:lnTo>
                  <a:lnTo>
                    <a:pt x="30480" y="87782"/>
                  </a:lnTo>
                  <a:lnTo>
                    <a:pt x="15849" y="79248"/>
                  </a:lnTo>
                  <a:lnTo>
                    <a:pt x="4876" y="69494"/>
                  </a:lnTo>
                  <a:lnTo>
                    <a:pt x="0" y="54864"/>
                  </a:lnTo>
                  <a:lnTo>
                    <a:pt x="0" y="40233"/>
                  </a:lnTo>
                  <a:lnTo>
                    <a:pt x="23164" y="6096"/>
                  </a:lnTo>
                  <a:lnTo>
                    <a:pt x="47548" y="0"/>
                  </a:lnTo>
                  <a:lnTo>
                    <a:pt x="62179" y="4876"/>
                  </a:lnTo>
                  <a:lnTo>
                    <a:pt x="71932" y="9753"/>
                  </a:lnTo>
                  <a:lnTo>
                    <a:pt x="76809" y="19507"/>
                  </a:lnTo>
                  <a:lnTo>
                    <a:pt x="86563" y="32918"/>
                  </a:lnTo>
                  <a:lnTo>
                    <a:pt x="86563" y="47548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1855044" y="3826991"/>
              <a:ext cx="50165" cy="72390"/>
            </a:xfrm>
            <a:custGeom>
              <a:avLst/>
              <a:gdLst/>
              <a:ahLst/>
              <a:cxnLst/>
              <a:rect l="l" t="t" r="r" b="b"/>
              <a:pathLst>
                <a:path w="50165" h="72389">
                  <a:moveTo>
                    <a:pt x="32918" y="0"/>
                  </a:moveTo>
                  <a:lnTo>
                    <a:pt x="49987" y="71932"/>
                  </a:lnTo>
                  <a:lnTo>
                    <a:pt x="0" y="43891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11768480" y="3837965"/>
              <a:ext cx="95250" cy="173355"/>
            </a:xfrm>
            <a:custGeom>
              <a:avLst/>
              <a:gdLst/>
              <a:ahLst/>
              <a:cxnLst/>
              <a:rect l="l" t="t" r="r" b="b"/>
              <a:pathLst>
                <a:path w="95250" h="173354">
                  <a:moveTo>
                    <a:pt x="62179" y="0"/>
                  </a:moveTo>
                  <a:lnTo>
                    <a:pt x="95097" y="173126"/>
                  </a:lnTo>
                  <a:lnTo>
                    <a:pt x="0" y="54864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11609984" y="3876980"/>
              <a:ext cx="81915" cy="59055"/>
            </a:xfrm>
            <a:custGeom>
              <a:avLst/>
              <a:gdLst/>
              <a:ahLst/>
              <a:cxnLst/>
              <a:rect l="l" t="t" r="r" b="b"/>
              <a:pathLst>
                <a:path w="81915" h="59054">
                  <a:moveTo>
                    <a:pt x="81686" y="18288"/>
                  </a:moveTo>
                  <a:lnTo>
                    <a:pt x="0" y="58521"/>
                  </a:lnTo>
                  <a:lnTo>
                    <a:pt x="37795" y="0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1447830" y="3783100"/>
              <a:ext cx="185420" cy="195580"/>
            </a:xfrm>
            <a:custGeom>
              <a:avLst/>
              <a:gdLst/>
              <a:ahLst/>
              <a:cxnLst/>
              <a:rect l="l" t="t" r="r" b="b"/>
              <a:pathLst>
                <a:path w="185420" h="195579">
                  <a:moveTo>
                    <a:pt x="185318" y="113385"/>
                  </a:moveTo>
                  <a:lnTo>
                    <a:pt x="42671" y="195071"/>
                  </a:lnTo>
                  <a:lnTo>
                    <a:pt x="126796" y="62179"/>
                  </a:lnTo>
                  <a:lnTo>
                    <a:pt x="0" y="26822"/>
                  </a:lnTo>
                  <a:lnTo>
                    <a:pt x="71932" y="0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1310061" y="3458794"/>
              <a:ext cx="349250" cy="325755"/>
            </a:xfrm>
            <a:custGeom>
              <a:avLst/>
              <a:gdLst/>
              <a:ahLst/>
              <a:cxnLst/>
              <a:rect l="l" t="t" r="r" b="b"/>
              <a:pathLst>
                <a:path w="349250" h="325754">
                  <a:moveTo>
                    <a:pt x="190195" y="325526"/>
                  </a:moveTo>
                  <a:lnTo>
                    <a:pt x="0" y="262127"/>
                  </a:lnTo>
                  <a:lnTo>
                    <a:pt x="207264" y="232867"/>
                  </a:lnTo>
                  <a:lnTo>
                    <a:pt x="184099" y="112166"/>
                  </a:lnTo>
                  <a:lnTo>
                    <a:pt x="258470" y="173126"/>
                  </a:lnTo>
                  <a:lnTo>
                    <a:pt x="229209" y="0"/>
                  </a:lnTo>
                  <a:lnTo>
                    <a:pt x="348691" y="136550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1702643" y="3510000"/>
              <a:ext cx="100330" cy="60960"/>
            </a:xfrm>
            <a:custGeom>
              <a:avLst/>
              <a:gdLst/>
              <a:ahLst/>
              <a:cxnLst/>
              <a:rect l="l" t="t" r="r" b="b"/>
              <a:pathLst>
                <a:path w="100329" h="60960">
                  <a:moveTo>
                    <a:pt x="0" y="60959"/>
                  </a:moveTo>
                  <a:lnTo>
                    <a:pt x="99974" y="0"/>
                  </a:lnTo>
                  <a:lnTo>
                    <a:pt x="71932" y="4876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1764822" y="3470985"/>
              <a:ext cx="196850" cy="201295"/>
            </a:xfrm>
            <a:custGeom>
              <a:avLst/>
              <a:gdLst/>
              <a:ahLst/>
              <a:cxnLst/>
              <a:rect l="l" t="t" r="r" b="b"/>
              <a:pathLst>
                <a:path w="196850" h="201295">
                  <a:moveTo>
                    <a:pt x="0" y="97535"/>
                  </a:moveTo>
                  <a:lnTo>
                    <a:pt x="196291" y="0"/>
                  </a:lnTo>
                  <a:lnTo>
                    <a:pt x="84124" y="158495"/>
                  </a:lnTo>
                  <a:lnTo>
                    <a:pt x="186537" y="184099"/>
                  </a:lnTo>
                  <a:lnTo>
                    <a:pt x="90220" y="20116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1900153" y="3703853"/>
              <a:ext cx="174625" cy="50165"/>
            </a:xfrm>
            <a:custGeom>
              <a:avLst/>
              <a:gdLst/>
              <a:ahLst/>
              <a:cxnLst/>
              <a:rect l="l" t="t" r="r" b="b"/>
              <a:pathLst>
                <a:path w="174625" h="50164">
                  <a:moveTo>
                    <a:pt x="52425" y="0"/>
                  </a:moveTo>
                  <a:lnTo>
                    <a:pt x="174345" y="35356"/>
                  </a:lnTo>
                  <a:lnTo>
                    <a:pt x="0" y="4998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1662410" y="3677031"/>
              <a:ext cx="88265" cy="86995"/>
            </a:xfrm>
            <a:custGeom>
              <a:avLst/>
              <a:gdLst/>
              <a:ahLst/>
              <a:cxnLst/>
              <a:rect l="l" t="t" r="r" b="b"/>
              <a:pathLst>
                <a:path w="88265" h="86995">
                  <a:moveTo>
                    <a:pt x="87782" y="46329"/>
                  </a:moveTo>
                  <a:lnTo>
                    <a:pt x="82905" y="60960"/>
                  </a:lnTo>
                  <a:lnTo>
                    <a:pt x="78028" y="70713"/>
                  </a:lnTo>
                  <a:lnTo>
                    <a:pt x="69494" y="81686"/>
                  </a:lnTo>
                  <a:lnTo>
                    <a:pt x="59740" y="86563"/>
                  </a:lnTo>
                  <a:lnTo>
                    <a:pt x="40233" y="86563"/>
                  </a:lnTo>
                  <a:lnTo>
                    <a:pt x="30480" y="86563"/>
                  </a:lnTo>
                  <a:lnTo>
                    <a:pt x="15849" y="78028"/>
                  </a:lnTo>
                  <a:lnTo>
                    <a:pt x="6096" y="68275"/>
                  </a:lnTo>
                  <a:lnTo>
                    <a:pt x="0" y="53644"/>
                  </a:lnTo>
                  <a:lnTo>
                    <a:pt x="0" y="39014"/>
                  </a:lnTo>
                  <a:lnTo>
                    <a:pt x="4876" y="24384"/>
                  </a:lnTo>
                  <a:lnTo>
                    <a:pt x="9753" y="14630"/>
                  </a:lnTo>
                  <a:lnTo>
                    <a:pt x="23164" y="4876"/>
                  </a:lnTo>
                  <a:lnTo>
                    <a:pt x="37795" y="0"/>
                  </a:lnTo>
                  <a:lnTo>
                    <a:pt x="47548" y="0"/>
                  </a:lnTo>
                  <a:lnTo>
                    <a:pt x="62179" y="3657"/>
                  </a:lnTo>
                  <a:lnTo>
                    <a:pt x="71932" y="8534"/>
                  </a:lnTo>
                  <a:lnTo>
                    <a:pt x="76809" y="18288"/>
                  </a:lnTo>
                  <a:lnTo>
                    <a:pt x="86563" y="32918"/>
                  </a:lnTo>
                  <a:lnTo>
                    <a:pt x="87782" y="46329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8308390" y="3513657"/>
              <a:ext cx="48895" cy="72390"/>
            </a:xfrm>
            <a:custGeom>
              <a:avLst/>
              <a:gdLst/>
              <a:ahLst/>
              <a:cxnLst/>
              <a:rect l="l" t="t" r="r" b="b"/>
              <a:pathLst>
                <a:path w="48895" h="72389">
                  <a:moveTo>
                    <a:pt x="31699" y="0"/>
                  </a:moveTo>
                  <a:lnTo>
                    <a:pt x="48767" y="71932"/>
                  </a:lnTo>
                  <a:lnTo>
                    <a:pt x="0" y="43891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8221827" y="3524631"/>
              <a:ext cx="95250" cy="173355"/>
            </a:xfrm>
            <a:custGeom>
              <a:avLst/>
              <a:gdLst/>
              <a:ahLst/>
              <a:cxnLst/>
              <a:rect l="l" t="t" r="r" b="b"/>
              <a:pathLst>
                <a:path w="95250" h="173354">
                  <a:moveTo>
                    <a:pt x="60959" y="0"/>
                  </a:moveTo>
                  <a:lnTo>
                    <a:pt x="95097" y="173126"/>
                  </a:lnTo>
                  <a:lnTo>
                    <a:pt x="0" y="54864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4" name="object 5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95083" y="3466108"/>
              <a:ext cx="253592" cy="203606"/>
            </a:xfrm>
            <a:prstGeom prst="rect">
              <a:avLst/>
            </a:prstGeom>
          </p:spPr>
        </p:pic>
        <p:sp>
          <p:nvSpPr>
            <p:cNvPr id="525" name="object 525"/>
            <p:cNvSpPr/>
            <p:nvPr/>
          </p:nvSpPr>
          <p:spPr>
            <a:xfrm>
              <a:off x="7762189" y="3145459"/>
              <a:ext cx="350520" cy="325755"/>
            </a:xfrm>
            <a:custGeom>
              <a:avLst/>
              <a:gdLst/>
              <a:ahLst/>
              <a:cxnLst/>
              <a:rect l="l" t="t" r="r" b="b"/>
              <a:pathLst>
                <a:path w="350520" h="325754">
                  <a:moveTo>
                    <a:pt x="190195" y="325526"/>
                  </a:moveTo>
                  <a:lnTo>
                    <a:pt x="0" y="263347"/>
                  </a:lnTo>
                  <a:lnTo>
                    <a:pt x="207264" y="232867"/>
                  </a:lnTo>
                  <a:lnTo>
                    <a:pt x="184099" y="113385"/>
                  </a:lnTo>
                  <a:lnTo>
                    <a:pt x="258470" y="174345"/>
                  </a:lnTo>
                  <a:lnTo>
                    <a:pt x="229209" y="0"/>
                  </a:lnTo>
                  <a:lnTo>
                    <a:pt x="349910" y="137769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8154771" y="3196666"/>
              <a:ext cx="100330" cy="60960"/>
            </a:xfrm>
            <a:custGeom>
              <a:avLst/>
              <a:gdLst/>
              <a:ahLst/>
              <a:cxnLst/>
              <a:rect l="l" t="t" r="r" b="b"/>
              <a:pathLst>
                <a:path w="100329" h="60960">
                  <a:moveTo>
                    <a:pt x="0" y="60959"/>
                  </a:moveTo>
                  <a:lnTo>
                    <a:pt x="99974" y="0"/>
                  </a:lnTo>
                  <a:lnTo>
                    <a:pt x="71932" y="4876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8216950" y="3158871"/>
              <a:ext cx="196850" cy="201295"/>
            </a:xfrm>
            <a:custGeom>
              <a:avLst/>
              <a:gdLst/>
              <a:ahLst/>
              <a:cxnLst/>
              <a:rect l="l" t="t" r="r" b="b"/>
              <a:pathLst>
                <a:path w="196850" h="201295">
                  <a:moveTo>
                    <a:pt x="0" y="97535"/>
                  </a:moveTo>
                  <a:lnTo>
                    <a:pt x="196291" y="0"/>
                  </a:lnTo>
                  <a:lnTo>
                    <a:pt x="84124" y="157276"/>
                  </a:lnTo>
                  <a:lnTo>
                    <a:pt x="186537" y="184099"/>
                  </a:lnTo>
                  <a:lnTo>
                    <a:pt x="90220" y="20116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8353501" y="3390519"/>
              <a:ext cx="173355" cy="50165"/>
            </a:xfrm>
            <a:custGeom>
              <a:avLst/>
              <a:gdLst/>
              <a:ahLst/>
              <a:cxnLst/>
              <a:rect l="l" t="t" r="r" b="b"/>
              <a:pathLst>
                <a:path w="173354" h="50164">
                  <a:moveTo>
                    <a:pt x="51206" y="0"/>
                  </a:moveTo>
                  <a:lnTo>
                    <a:pt x="173126" y="35356"/>
                  </a:lnTo>
                  <a:lnTo>
                    <a:pt x="0" y="49987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8114539" y="3363696"/>
              <a:ext cx="88265" cy="88265"/>
            </a:xfrm>
            <a:custGeom>
              <a:avLst/>
              <a:gdLst/>
              <a:ahLst/>
              <a:cxnLst/>
              <a:rect l="l" t="t" r="r" b="b"/>
              <a:pathLst>
                <a:path w="88265" h="88264">
                  <a:moveTo>
                    <a:pt x="87782" y="47548"/>
                  </a:moveTo>
                  <a:lnTo>
                    <a:pt x="69494" y="81686"/>
                  </a:lnTo>
                  <a:lnTo>
                    <a:pt x="40233" y="87782"/>
                  </a:lnTo>
                  <a:lnTo>
                    <a:pt x="30480" y="87782"/>
                  </a:lnTo>
                  <a:lnTo>
                    <a:pt x="15849" y="78028"/>
                  </a:lnTo>
                  <a:lnTo>
                    <a:pt x="6096" y="68275"/>
                  </a:lnTo>
                  <a:lnTo>
                    <a:pt x="1219" y="54864"/>
                  </a:lnTo>
                  <a:lnTo>
                    <a:pt x="0" y="40233"/>
                  </a:lnTo>
                  <a:lnTo>
                    <a:pt x="4876" y="25603"/>
                  </a:lnTo>
                  <a:lnTo>
                    <a:pt x="9753" y="15849"/>
                  </a:lnTo>
                  <a:lnTo>
                    <a:pt x="24384" y="6096"/>
                  </a:lnTo>
                  <a:lnTo>
                    <a:pt x="37795" y="0"/>
                  </a:lnTo>
                  <a:lnTo>
                    <a:pt x="47548" y="0"/>
                  </a:lnTo>
                  <a:lnTo>
                    <a:pt x="62179" y="4876"/>
                  </a:lnTo>
                  <a:lnTo>
                    <a:pt x="71932" y="8534"/>
                  </a:lnTo>
                  <a:lnTo>
                    <a:pt x="76809" y="18288"/>
                  </a:lnTo>
                  <a:lnTo>
                    <a:pt x="87782" y="32918"/>
                  </a:lnTo>
                  <a:lnTo>
                    <a:pt x="87782" y="47548"/>
                  </a:lnTo>
                </a:path>
              </a:pathLst>
            </a:custGeom>
            <a:ln w="9753">
              <a:solidFill>
                <a:srgbClr val="6E7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2484150" y="6320256"/>
              <a:ext cx="1129030" cy="1671955"/>
            </a:xfrm>
            <a:custGeom>
              <a:avLst/>
              <a:gdLst/>
              <a:ahLst/>
              <a:cxnLst/>
              <a:rect l="l" t="t" r="r" b="b"/>
              <a:pathLst>
                <a:path w="1129030" h="1671954">
                  <a:moveTo>
                    <a:pt x="1128979" y="1671523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2478054" y="6327571"/>
              <a:ext cx="1135380" cy="1680210"/>
            </a:xfrm>
            <a:custGeom>
              <a:avLst/>
              <a:gdLst/>
              <a:ahLst/>
              <a:cxnLst/>
              <a:rect l="l" t="t" r="r" b="b"/>
              <a:pathLst>
                <a:path w="1135380" h="1680209">
                  <a:moveTo>
                    <a:pt x="1135075" y="1680057"/>
                  </a:moveTo>
                  <a:lnTo>
                    <a:pt x="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3453414" y="6792087"/>
              <a:ext cx="160020" cy="109855"/>
            </a:xfrm>
            <a:custGeom>
              <a:avLst/>
              <a:gdLst/>
              <a:ahLst/>
              <a:cxnLst/>
              <a:rect l="l" t="t" r="r" b="b"/>
              <a:pathLst>
                <a:path w="160019" h="109854">
                  <a:moveTo>
                    <a:pt x="0" y="109727"/>
                  </a:moveTo>
                  <a:lnTo>
                    <a:pt x="159715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3553389" y="7009103"/>
              <a:ext cx="60325" cy="41910"/>
            </a:xfrm>
            <a:custGeom>
              <a:avLst/>
              <a:gdLst/>
              <a:ahLst/>
              <a:cxnLst/>
              <a:rect l="l" t="t" r="r" b="b"/>
              <a:pathLst>
                <a:path w="60325" h="41909">
                  <a:moveTo>
                    <a:pt x="0" y="41452"/>
                  </a:moveTo>
                  <a:lnTo>
                    <a:pt x="59740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2948665" y="5954497"/>
              <a:ext cx="299085" cy="201295"/>
            </a:xfrm>
            <a:custGeom>
              <a:avLst/>
              <a:gdLst/>
              <a:ahLst/>
              <a:cxnLst/>
              <a:rect l="l" t="t" r="r" b="b"/>
              <a:pathLst>
                <a:path w="299084" h="201295">
                  <a:moveTo>
                    <a:pt x="0" y="201167"/>
                  </a:moveTo>
                  <a:lnTo>
                    <a:pt x="298704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3049859" y="6103239"/>
              <a:ext cx="299085" cy="201295"/>
            </a:xfrm>
            <a:custGeom>
              <a:avLst/>
              <a:gdLst/>
              <a:ahLst/>
              <a:cxnLst/>
              <a:rect l="l" t="t" r="r" b="b"/>
              <a:pathLst>
                <a:path w="299084" h="201295">
                  <a:moveTo>
                    <a:pt x="0" y="201167"/>
                  </a:moveTo>
                  <a:lnTo>
                    <a:pt x="298704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3352222" y="6575069"/>
              <a:ext cx="260985" cy="177165"/>
            </a:xfrm>
            <a:custGeom>
              <a:avLst/>
              <a:gdLst/>
              <a:ahLst/>
              <a:cxnLst/>
              <a:rect l="l" t="t" r="r" b="b"/>
              <a:pathLst>
                <a:path w="260984" h="177165">
                  <a:moveTo>
                    <a:pt x="0" y="176784"/>
                  </a:moveTo>
                  <a:lnTo>
                    <a:pt x="260908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3251028" y="6401941"/>
              <a:ext cx="299085" cy="201295"/>
            </a:xfrm>
            <a:custGeom>
              <a:avLst/>
              <a:gdLst/>
              <a:ahLst/>
              <a:cxnLst/>
              <a:rect l="l" t="t" r="r" b="b"/>
              <a:pathLst>
                <a:path w="299084" h="201295">
                  <a:moveTo>
                    <a:pt x="0" y="201167"/>
                  </a:moveTo>
                  <a:lnTo>
                    <a:pt x="298704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13151053" y="6251980"/>
              <a:ext cx="297815" cy="202565"/>
            </a:xfrm>
            <a:custGeom>
              <a:avLst/>
              <a:gdLst/>
              <a:ahLst/>
              <a:cxnLst/>
              <a:rect l="l" t="t" r="r" b="b"/>
              <a:pathLst>
                <a:path w="297815" h="202564">
                  <a:moveTo>
                    <a:pt x="0" y="202387"/>
                  </a:moveTo>
                  <a:lnTo>
                    <a:pt x="297484" y="0"/>
                  </a:lnTo>
                </a:path>
              </a:pathLst>
            </a:custGeom>
            <a:ln w="731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11158880" y="6617741"/>
              <a:ext cx="368300" cy="28575"/>
            </a:xfrm>
            <a:custGeom>
              <a:avLst/>
              <a:gdLst/>
              <a:ahLst/>
              <a:cxnLst/>
              <a:rect l="l" t="t" r="r" b="b"/>
              <a:pathLst>
                <a:path w="368300" h="28575">
                  <a:moveTo>
                    <a:pt x="0" y="0"/>
                  </a:moveTo>
                  <a:lnTo>
                    <a:pt x="368198" y="2804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11526973" y="6646386"/>
              <a:ext cx="818515" cy="479425"/>
            </a:xfrm>
            <a:custGeom>
              <a:avLst/>
              <a:gdLst/>
              <a:ahLst/>
              <a:cxnLst/>
              <a:rect l="l" t="t" r="r" b="b"/>
              <a:pathLst>
                <a:path w="818515" h="479425">
                  <a:moveTo>
                    <a:pt x="818400" y="479348"/>
                  </a:moveTo>
                  <a:lnTo>
                    <a:pt x="789890" y="438489"/>
                  </a:lnTo>
                  <a:lnTo>
                    <a:pt x="759679" y="399176"/>
                  </a:lnTo>
                  <a:lnTo>
                    <a:pt x="727834" y="361449"/>
                  </a:lnTo>
                  <a:lnTo>
                    <a:pt x="694418" y="325346"/>
                  </a:lnTo>
                  <a:lnTo>
                    <a:pt x="659500" y="290906"/>
                  </a:lnTo>
                  <a:lnTo>
                    <a:pt x="623143" y="258166"/>
                  </a:lnTo>
                  <a:lnTo>
                    <a:pt x="585415" y="227167"/>
                  </a:lnTo>
                  <a:lnTo>
                    <a:pt x="546380" y="197945"/>
                  </a:lnTo>
                  <a:lnTo>
                    <a:pt x="506105" y="170540"/>
                  </a:lnTo>
                  <a:lnTo>
                    <a:pt x="464654" y="144991"/>
                  </a:lnTo>
                  <a:lnTo>
                    <a:pt x="422095" y="121335"/>
                  </a:lnTo>
                  <a:lnTo>
                    <a:pt x="378492" y="99611"/>
                  </a:lnTo>
                  <a:lnTo>
                    <a:pt x="333912" y="79858"/>
                  </a:lnTo>
                  <a:lnTo>
                    <a:pt x="288420" y="62114"/>
                  </a:lnTo>
                  <a:lnTo>
                    <a:pt x="242082" y="46417"/>
                  </a:lnTo>
                  <a:lnTo>
                    <a:pt x="194963" y="32807"/>
                  </a:lnTo>
                  <a:lnTo>
                    <a:pt x="147130" y="21322"/>
                  </a:lnTo>
                  <a:lnTo>
                    <a:pt x="98648" y="12000"/>
                  </a:lnTo>
                  <a:lnTo>
                    <a:pt x="49582" y="488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12346381" y="7124928"/>
              <a:ext cx="1266825" cy="1909445"/>
            </a:xfrm>
            <a:custGeom>
              <a:avLst/>
              <a:gdLst/>
              <a:ahLst/>
              <a:cxnLst/>
              <a:rect l="l" t="t" r="r" b="b"/>
              <a:pathLst>
                <a:path w="1266825" h="1909445">
                  <a:moveTo>
                    <a:pt x="0" y="0"/>
                  </a:moveTo>
                  <a:lnTo>
                    <a:pt x="1266748" y="190926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11244224" y="6757949"/>
              <a:ext cx="273685" cy="20955"/>
            </a:xfrm>
            <a:custGeom>
              <a:avLst/>
              <a:gdLst/>
              <a:ahLst/>
              <a:cxnLst/>
              <a:rect l="l" t="t" r="r" b="b"/>
              <a:pathLst>
                <a:path w="273684" h="20954">
                  <a:moveTo>
                    <a:pt x="0" y="0"/>
                  </a:moveTo>
                  <a:lnTo>
                    <a:pt x="273100" y="2072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1516912" y="6780123"/>
              <a:ext cx="716915" cy="420370"/>
            </a:xfrm>
            <a:custGeom>
              <a:avLst/>
              <a:gdLst/>
              <a:ahLst/>
              <a:cxnLst/>
              <a:rect l="l" t="t" r="r" b="b"/>
              <a:pathLst>
                <a:path w="716915" h="420370">
                  <a:moveTo>
                    <a:pt x="716737" y="419798"/>
                  </a:moveTo>
                  <a:lnTo>
                    <a:pt x="688901" y="380121"/>
                  </a:lnTo>
                  <a:lnTo>
                    <a:pt x="659234" y="342121"/>
                  </a:lnTo>
                  <a:lnTo>
                    <a:pt x="627815" y="305845"/>
                  </a:lnTo>
                  <a:lnTo>
                    <a:pt x="594724" y="271339"/>
                  </a:lnTo>
                  <a:lnTo>
                    <a:pt x="560038" y="238648"/>
                  </a:lnTo>
                  <a:lnTo>
                    <a:pt x="523838" y="207820"/>
                  </a:lnTo>
                  <a:lnTo>
                    <a:pt x="486201" y="178901"/>
                  </a:lnTo>
                  <a:lnTo>
                    <a:pt x="447208" y="151937"/>
                  </a:lnTo>
                  <a:lnTo>
                    <a:pt x="406936" y="126974"/>
                  </a:lnTo>
                  <a:lnTo>
                    <a:pt x="365465" y="104059"/>
                  </a:lnTo>
                  <a:lnTo>
                    <a:pt x="322874" y="83237"/>
                  </a:lnTo>
                  <a:lnTo>
                    <a:pt x="279241" y="64555"/>
                  </a:lnTo>
                  <a:lnTo>
                    <a:pt x="234647" y="48060"/>
                  </a:lnTo>
                  <a:lnTo>
                    <a:pt x="189168" y="33798"/>
                  </a:lnTo>
                  <a:lnTo>
                    <a:pt x="142885" y="21814"/>
                  </a:lnTo>
                  <a:lnTo>
                    <a:pt x="95877" y="12156"/>
                  </a:lnTo>
                  <a:lnTo>
                    <a:pt x="48222" y="486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12234214" y="7199298"/>
              <a:ext cx="1379220" cy="2077720"/>
            </a:xfrm>
            <a:custGeom>
              <a:avLst/>
              <a:gdLst/>
              <a:ahLst/>
              <a:cxnLst/>
              <a:rect l="l" t="t" r="r" b="b"/>
              <a:pathLst>
                <a:path w="1379219" h="2077720">
                  <a:moveTo>
                    <a:pt x="0" y="0"/>
                  </a:moveTo>
                  <a:lnTo>
                    <a:pt x="1378915" y="207751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1512571" y="1680765"/>
              <a:ext cx="795020" cy="744855"/>
            </a:xfrm>
            <a:custGeom>
              <a:avLst/>
              <a:gdLst/>
              <a:ahLst/>
              <a:cxnLst/>
              <a:rect l="l" t="t" r="r" b="b"/>
              <a:pathLst>
                <a:path w="795019" h="744855">
                  <a:moveTo>
                    <a:pt x="0" y="0"/>
                  </a:moveTo>
                  <a:lnTo>
                    <a:pt x="0" y="686523"/>
                  </a:lnTo>
                  <a:lnTo>
                    <a:pt x="741095" y="744855"/>
                  </a:lnTo>
                  <a:lnTo>
                    <a:pt x="794804" y="62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1512571" y="1680765"/>
              <a:ext cx="795020" cy="744855"/>
            </a:xfrm>
            <a:custGeom>
              <a:avLst/>
              <a:gdLst/>
              <a:ahLst/>
              <a:cxnLst/>
              <a:rect l="l" t="t" r="r" b="b"/>
              <a:pathLst>
                <a:path w="795019" h="744855">
                  <a:moveTo>
                    <a:pt x="0" y="686523"/>
                  </a:moveTo>
                  <a:lnTo>
                    <a:pt x="741095" y="744855"/>
                  </a:lnTo>
                  <a:lnTo>
                    <a:pt x="794804" y="6254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1512571" y="3569227"/>
              <a:ext cx="301625" cy="1430655"/>
            </a:xfrm>
            <a:custGeom>
              <a:avLst/>
              <a:gdLst/>
              <a:ahLst/>
              <a:cxnLst/>
              <a:rect l="l" t="t" r="r" b="b"/>
              <a:pathLst>
                <a:path w="301625" h="1430654">
                  <a:moveTo>
                    <a:pt x="0" y="0"/>
                  </a:moveTo>
                  <a:lnTo>
                    <a:pt x="0" y="1414246"/>
                  </a:lnTo>
                  <a:lnTo>
                    <a:pt x="166700" y="1430299"/>
                  </a:lnTo>
                  <a:lnTo>
                    <a:pt x="301625" y="290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1512571" y="3569227"/>
              <a:ext cx="301625" cy="1430655"/>
            </a:xfrm>
            <a:custGeom>
              <a:avLst/>
              <a:gdLst/>
              <a:ahLst/>
              <a:cxnLst/>
              <a:rect l="l" t="t" r="r" b="b"/>
              <a:pathLst>
                <a:path w="301625" h="1430654">
                  <a:moveTo>
                    <a:pt x="0" y="1414246"/>
                  </a:moveTo>
                  <a:lnTo>
                    <a:pt x="166700" y="1430299"/>
                  </a:lnTo>
                  <a:lnTo>
                    <a:pt x="301625" y="2904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9" name="object 5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10983" y="5028659"/>
              <a:ext cx="246748" cy="218897"/>
            </a:xfrm>
            <a:prstGeom prst="rect">
              <a:avLst/>
            </a:prstGeom>
          </p:spPr>
        </p:pic>
        <p:sp>
          <p:nvSpPr>
            <p:cNvPr id="550" name="object 550"/>
            <p:cNvSpPr/>
            <p:nvPr/>
          </p:nvSpPr>
          <p:spPr>
            <a:xfrm>
              <a:off x="1512569" y="7284995"/>
              <a:ext cx="90170" cy="509905"/>
            </a:xfrm>
            <a:custGeom>
              <a:avLst/>
              <a:gdLst/>
              <a:ahLst/>
              <a:cxnLst/>
              <a:rect l="l" t="t" r="r" b="b"/>
              <a:pathLst>
                <a:path w="90169" h="509904">
                  <a:moveTo>
                    <a:pt x="0" y="0"/>
                  </a:moveTo>
                  <a:lnTo>
                    <a:pt x="0" y="505332"/>
                  </a:lnTo>
                  <a:lnTo>
                    <a:pt x="41605" y="509333"/>
                  </a:lnTo>
                  <a:lnTo>
                    <a:pt x="89814" y="8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1512569" y="7284995"/>
              <a:ext cx="90170" cy="509905"/>
            </a:xfrm>
            <a:custGeom>
              <a:avLst/>
              <a:gdLst/>
              <a:ahLst/>
              <a:cxnLst/>
              <a:rect l="l" t="t" r="r" b="b"/>
              <a:pathLst>
                <a:path w="90169" h="509904">
                  <a:moveTo>
                    <a:pt x="0" y="505332"/>
                  </a:moveTo>
                  <a:lnTo>
                    <a:pt x="41605" y="509333"/>
                  </a:lnTo>
                  <a:lnTo>
                    <a:pt x="89814" y="864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2028830" y="1930153"/>
              <a:ext cx="950594" cy="3208020"/>
            </a:xfrm>
            <a:custGeom>
              <a:avLst/>
              <a:gdLst/>
              <a:ahLst/>
              <a:cxnLst/>
              <a:rect l="l" t="t" r="r" b="b"/>
              <a:pathLst>
                <a:path w="950594" h="3208020">
                  <a:moveTo>
                    <a:pt x="950137" y="0"/>
                  </a:moveTo>
                  <a:lnTo>
                    <a:pt x="0" y="3207575"/>
                  </a:lnTo>
                </a:path>
              </a:pathLst>
            </a:custGeom>
            <a:ln w="38100">
              <a:solidFill>
                <a:srgbClr val="ED1C24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2071797" y="5235491"/>
              <a:ext cx="977265" cy="829944"/>
            </a:xfrm>
            <a:custGeom>
              <a:avLst/>
              <a:gdLst/>
              <a:ahLst/>
              <a:cxnLst/>
              <a:rect l="l" t="t" r="r" b="b"/>
              <a:pathLst>
                <a:path w="977264" h="829945">
                  <a:moveTo>
                    <a:pt x="0" y="0"/>
                  </a:moveTo>
                  <a:lnTo>
                    <a:pt x="977011" y="829475"/>
                  </a:lnTo>
                </a:path>
              </a:pathLst>
            </a:custGeom>
            <a:ln w="38099">
              <a:solidFill>
                <a:srgbClr val="ED1C24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3164526" y="6097498"/>
              <a:ext cx="490220" cy="0"/>
            </a:xfrm>
            <a:custGeom>
              <a:avLst/>
              <a:gdLst/>
              <a:ahLst/>
              <a:cxnLst/>
              <a:rect l="l" t="t" r="r" b="b"/>
              <a:pathLst>
                <a:path w="490220">
                  <a:moveTo>
                    <a:pt x="0" y="0"/>
                  </a:moveTo>
                  <a:lnTo>
                    <a:pt x="490194" y="0"/>
                  </a:lnTo>
                </a:path>
              </a:pathLst>
            </a:custGeom>
            <a:ln w="38100">
              <a:solidFill>
                <a:srgbClr val="ED1C24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3706325" y="4204661"/>
              <a:ext cx="0" cy="1816100"/>
            </a:xfrm>
            <a:custGeom>
              <a:avLst/>
              <a:gdLst/>
              <a:ahLst/>
              <a:cxnLst/>
              <a:rect l="l" t="t" r="r" b="b"/>
              <a:pathLst>
                <a:path h="1816100">
                  <a:moveTo>
                    <a:pt x="0" y="181610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ED1C24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3784221" y="4153498"/>
              <a:ext cx="1947545" cy="0"/>
            </a:xfrm>
            <a:custGeom>
              <a:avLst/>
              <a:gdLst/>
              <a:ahLst/>
              <a:cxnLst/>
              <a:rect l="l" t="t" r="r" b="b"/>
              <a:pathLst>
                <a:path w="1947545">
                  <a:moveTo>
                    <a:pt x="0" y="0"/>
                  </a:moveTo>
                  <a:lnTo>
                    <a:pt x="1947379" y="0"/>
                  </a:lnTo>
                </a:path>
              </a:pathLst>
            </a:custGeom>
            <a:ln w="38100">
              <a:solidFill>
                <a:srgbClr val="ED1C24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5783526" y="2135249"/>
              <a:ext cx="0" cy="1941195"/>
            </a:xfrm>
            <a:custGeom>
              <a:avLst/>
              <a:gdLst/>
              <a:ahLst/>
              <a:cxnLst/>
              <a:rect l="l" t="t" r="r" b="b"/>
              <a:pathLst>
                <a:path h="1941195">
                  <a:moveTo>
                    <a:pt x="0" y="1940623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ED1C24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3052257" y="1860904"/>
              <a:ext cx="2654300" cy="216535"/>
            </a:xfrm>
            <a:custGeom>
              <a:avLst/>
              <a:gdLst/>
              <a:ahLst/>
              <a:cxnLst/>
              <a:rect l="l" t="t" r="r" b="b"/>
              <a:pathLst>
                <a:path w="2654300" h="216535">
                  <a:moveTo>
                    <a:pt x="2653969" y="216293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ED1C24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2014327" y="1856695"/>
              <a:ext cx="3769360" cy="4241165"/>
            </a:xfrm>
            <a:custGeom>
              <a:avLst/>
              <a:gdLst/>
              <a:ahLst/>
              <a:cxnLst/>
              <a:rect l="l" t="t" r="r" b="b"/>
              <a:pathLst>
                <a:path w="3769360" h="4241165">
                  <a:moveTo>
                    <a:pt x="7251" y="3305517"/>
                  </a:moveTo>
                  <a:lnTo>
                    <a:pt x="0" y="3330003"/>
                  </a:lnTo>
                  <a:lnTo>
                    <a:pt x="19151" y="3346272"/>
                  </a:lnTo>
                </a:path>
                <a:path w="3769360" h="4241165">
                  <a:moveTo>
                    <a:pt x="1053642" y="4224540"/>
                  </a:moveTo>
                  <a:lnTo>
                    <a:pt x="1072794" y="4240809"/>
                  </a:lnTo>
                  <a:lnTo>
                    <a:pt x="1098600" y="4240809"/>
                  </a:lnTo>
                </a:path>
                <a:path w="3769360" h="4241165">
                  <a:moveTo>
                    <a:pt x="1666201" y="4240809"/>
                  </a:moveTo>
                  <a:lnTo>
                    <a:pt x="1691995" y="4240809"/>
                  </a:lnTo>
                  <a:lnTo>
                    <a:pt x="1691995" y="4215218"/>
                  </a:lnTo>
                </a:path>
                <a:path w="3769360" h="4241165">
                  <a:moveTo>
                    <a:pt x="1691995" y="2322385"/>
                  </a:moveTo>
                  <a:lnTo>
                    <a:pt x="1691995" y="2296807"/>
                  </a:lnTo>
                  <a:lnTo>
                    <a:pt x="1717967" y="2296807"/>
                  </a:lnTo>
                </a:path>
                <a:path w="3769360" h="4241165">
                  <a:moveTo>
                    <a:pt x="3743236" y="2296807"/>
                  </a:moveTo>
                  <a:lnTo>
                    <a:pt x="3769194" y="2296807"/>
                  </a:lnTo>
                  <a:lnTo>
                    <a:pt x="3769194" y="2270925"/>
                  </a:lnTo>
                </a:path>
                <a:path w="3769360" h="4241165">
                  <a:moveTo>
                    <a:pt x="3769194" y="252679"/>
                  </a:moveTo>
                  <a:lnTo>
                    <a:pt x="3769194" y="226796"/>
                  </a:lnTo>
                  <a:lnTo>
                    <a:pt x="3743426" y="224701"/>
                  </a:lnTo>
                </a:path>
                <a:path w="3769360" h="4241165">
                  <a:moveTo>
                    <a:pt x="1012164" y="2108"/>
                  </a:moveTo>
                  <a:lnTo>
                    <a:pt x="986396" y="0"/>
                  </a:lnTo>
                  <a:lnTo>
                    <a:pt x="979144" y="24485"/>
                  </a:lnTo>
                </a:path>
              </a:pathLst>
            </a:custGeom>
            <a:ln w="381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0" name="object 56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82389" y="4763998"/>
              <a:ext cx="979208" cy="3696004"/>
            </a:xfrm>
            <a:prstGeom prst="rect">
              <a:avLst/>
            </a:prstGeom>
          </p:spPr>
        </p:pic>
      </p:grpSp>
      <p:sp>
        <p:nvSpPr>
          <p:cNvPr id="561" name="object 561"/>
          <p:cNvSpPr txBox="1"/>
          <p:nvPr/>
        </p:nvSpPr>
        <p:spPr>
          <a:xfrm>
            <a:off x="237587" y="444503"/>
            <a:ext cx="167640" cy="427990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solidFill>
                  <a:srgbClr val="F37321"/>
                </a:solidFill>
                <a:latin typeface="Arial"/>
                <a:cs typeface="Arial"/>
              </a:rPr>
              <a:t>entasis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2" name="object 562"/>
          <p:cNvSpPr txBox="1"/>
          <p:nvPr/>
        </p:nvSpPr>
        <p:spPr>
          <a:xfrm>
            <a:off x="240278" y="1042842"/>
            <a:ext cx="153670" cy="597535"/>
          </a:xfrm>
          <a:prstGeom prst="rect">
            <a:avLst/>
          </a:prstGeom>
        </p:spPr>
        <p:txBody>
          <a:bodyPr vert="vert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spc="-5" dirty="0">
                <a:solidFill>
                  <a:srgbClr val="F37321"/>
                </a:solidFill>
                <a:latin typeface="Arial"/>
                <a:cs typeface="Arial"/>
              </a:rPr>
              <a:t>07.10.2021</a:t>
            </a:r>
            <a:endParaRPr sz="900">
              <a:latin typeface="Arial"/>
              <a:cs typeface="Arial"/>
            </a:endParaRPr>
          </a:p>
        </p:txBody>
      </p:sp>
      <p:sp>
        <p:nvSpPr>
          <p:cNvPr id="565" name="Tekstfelt 564">
            <a:extLst>
              <a:ext uri="{FF2B5EF4-FFF2-40B4-BE49-F238E27FC236}">
                <a16:creationId xmlns:a16="http://schemas.microsoft.com/office/drawing/2014/main" id="{82EBCB6F-17F3-4EE0-862A-FA414F1605B0}"/>
              </a:ext>
            </a:extLst>
          </p:cNvPr>
          <p:cNvSpPr txBox="1"/>
          <p:nvPr/>
        </p:nvSpPr>
        <p:spPr>
          <a:xfrm>
            <a:off x="1407938" y="592504"/>
            <a:ext cx="7755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dirty="0"/>
              <a:t>Placering ved Kildeskovshallen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7EA0E518-F501-4874-A839-6907652254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645"/>
              </a:lnSpc>
            </a:pPr>
            <a:fld id="{81D60167-4931-47E6-BA6A-407CBD079E47}" type="slidenum">
              <a:rPr lang="da-DK" spc="-5" smtClean="0"/>
              <a:t>5</a:t>
            </a:fld>
            <a:endParaRPr lang="da-DK" spc="-5" dirty="0"/>
          </a:p>
        </p:txBody>
      </p:sp>
      <p:pic>
        <p:nvPicPr>
          <p:cNvPr id="4" name="Billede 3" descr="Et billede, der indeholder træ, græs, udendørs, himmel&#10;&#10;Automatisk genereret beskrivelse">
            <a:extLst>
              <a:ext uri="{FF2B5EF4-FFF2-40B4-BE49-F238E27FC236}">
                <a16:creationId xmlns:a16="http://schemas.microsoft.com/office/drawing/2014/main" id="{25E367B7-43CA-459D-9170-FA8AB278B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597"/>
            <a:ext cx="15125700" cy="85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65DA5CE-9490-413F-ABCE-67929529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1069737"/>
            <a:ext cx="10768436" cy="855392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br>
              <a:rPr lang="da-DK" sz="4800" dirty="0"/>
            </a:br>
            <a:b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</a:br>
            <a:b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</a:br>
            <a:b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</a:br>
            <a:b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</a:br>
            <a:b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</a:br>
            <a:b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</a:br>
            <a:br>
              <a:rPr lang="da-DK" sz="4800" dirty="0"/>
            </a:br>
            <a:br>
              <a:rPr lang="da-DK" sz="4800" dirty="0"/>
            </a:br>
            <a:endParaRPr lang="da-DK" sz="4800" dirty="0"/>
          </a:p>
        </p:txBody>
      </p:sp>
      <p:sp>
        <p:nvSpPr>
          <p:cNvPr id="5" name="Titel 8">
            <a:extLst>
              <a:ext uri="{FF2B5EF4-FFF2-40B4-BE49-F238E27FC236}">
                <a16:creationId xmlns:a16="http://schemas.microsoft.com/office/drawing/2014/main" id="{9EA18EB7-1363-4D61-8C51-D5FAECFCB1A2}"/>
              </a:ext>
            </a:extLst>
          </p:cNvPr>
          <p:cNvSpPr txBox="1">
            <a:spLocks/>
          </p:cNvSpPr>
          <p:nvPr/>
        </p:nvSpPr>
        <p:spPr>
          <a:xfrm>
            <a:off x="980808" y="1136174"/>
            <a:ext cx="10920836" cy="162786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1239286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algn="l" defTabSz="1239286" rtl="0" eaLnBrk="1" latinLnBrk="0" hangingPunct="1"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/>
              <a:t>Placering ved Kildeskovshallen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561479A-F754-455E-823E-1FB5CD1F5BFD}"/>
              </a:ext>
            </a:extLst>
          </p:cNvPr>
          <p:cNvSpPr txBox="1"/>
          <p:nvPr/>
        </p:nvSpPr>
        <p:spPr>
          <a:xfrm>
            <a:off x="1103030" y="2298700"/>
            <a:ext cx="1004122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3200" b="1" dirty="0"/>
              <a:t>Funktioner: </a:t>
            </a:r>
          </a:p>
          <a:p>
            <a:endParaRPr lang="da-DK" sz="3200" dirty="0"/>
          </a:p>
          <a:p>
            <a:r>
              <a:rPr lang="da-DK" sz="3200" dirty="0"/>
              <a:t>25 meter bassin, 8 baner, bredde 2,3 meter</a:t>
            </a:r>
          </a:p>
          <a:p>
            <a:r>
              <a:rPr lang="da-DK" sz="3200" dirty="0"/>
              <a:t>1 undervisningsbassin</a:t>
            </a:r>
          </a:p>
          <a:p>
            <a:r>
              <a:rPr lang="da-DK" sz="3200" dirty="0"/>
              <a:t>Tilhørende teknik- og servicearealer</a:t>
            </a:r>
          </a:p>
          <a:p>
            <a:endParaRPr lang="da-DK" sz="3200" dirty="0"/>
          </a:p>
          <a:p>
            <a:r>
              <a:rPr lang="da-DK" sz="3200" b="1" dirty="0"/>
              <a:t>Areal:</a:t>
            </a:r>
          </a:p>
          <a:p>
            <a:endParaRPr lang="da-DK" sz="3200" b="1" dirty="0"/>
          </a:p>
          <a:p>
            <a:r>
              <a:rPr lang="da-DK" sz="3200" dirty="0"/>
              <a:t>3.371 m2 (ekskl. option til klublokaler på 1. sal) 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3BC2F837-F7AF-408C-8945-FBBC39F62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FE9190-32A4-4142-B974-51D02F8446C9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4270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object 564"/>
          <p:cNvSpPr txBox="1"/>
          <p:nvPr/>
        </p:nvSpPr>
        <p:spPr>
          <a:xfrm>
            <a:off x="14116050" y="10038151"/>
            <a:ext cx="597569" cy="234038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45"/>
              </a:spcBef>
            </a:pPr>
            <a:r>
              <a:rPr lang="da-DK" sz="1400" spc="-5" dirty="0">
                <a:solidFill>
                  <a:srgbClr val="231F20"/>
                </a:solidFill>
                <a:latin typeface="Arial"/>
                <a:cs typeface="Arial"/>
              </a:rPr>
              <a:t>Side </a:t>
            </a:r>
            <a:fld id="{81D60167-4931-47E6-BA6A-407CBD079E47}" type="slidenum">
              <a:rPr sz="1400" spc="-5" smtClean="0">
                <a:solidFill>
                  <a:srgbClr val="231F20"/>
                </a:solidFill>
                <a:latin typeface="Arial"/>
                <a:cs typeface="Arial"/>
              </a:rPr>
              <a:t>7</a:t>
            </a:fld>
            <a:endParaRPr sz="1400" dirty="0">
              <a:latin typeface="Arial"/>
              <a:cs typeface="Arial"/>
            </a:endParaRPr>
          </a:p>
        </p:txBody>
      </p:sp>
      <p:sp>
        <p:nvSpPr>
          <p:cNvPr id="565" name="Tekstfelt 564">
            <a:extLst>
              <a:ext uri="{FF2B5EF4-FFF2-40B4-BE49-F238E27FC236}">
                <a16:creationId xmlns:a16="http://schemas.microsoft.com/office/drawing/2014/main" id="{82EBCB6F-17F3-4EE0-862A-FA414F1605B0}"/>
              </a:ext>
            </a:extLst>
          </p:cNvPr>
          <p:cNvSpPr txBox="1"/>
          <p:nvPr/>
        </p:nvSpPr>
        <p:spPr>
          <a:xfrm>
            <a:off x="1103030" y="563874"/>
            <a:ext cx="7972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dirty="0"/>
              <a:t>Placering i Gentofte Sportspark</a:t>
            </a:r>
          </a:p>
        </p:txBody>
      </p:sp>
      <p:pic>
        <p:nvPicPr>
          <p:cNvPr id="563" name="Billede 562">
            <a:extLst>
              <a:ext uri="{FF2B5EF4-FFF2-40B4-BE49-F238E27FC236}">
                <a16:creationId xmlns:a16="http://schemas.microsoft.com/office/drawing/2014/main" id="{2F5526B1-63B6-47E0-81D9-9C9FD613B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341437"/>
            <a:ext cx="11496675" cy="8010525"/>
          </a:xfrm>
          <a:prstGeom prst="rect">
            <a:avLst/>
          </a:prstGeom>
        </p:spPr>
      </p:pic>
      <p:sp>
        <p:nvSpPr>
          <p:cNvPr id="566" name="Ellipse 565">
            <a:extLst>
              <a:ext uri="{FF2B5EF4-FFF2-40B4-BE49-F238E27FC236}">
                <a16:creationId xmlns:a16="http://schemas.microsoft.com/office/drawing/2014/main" id="{7235BED3-A6FC-4BDB-A180-33BFDCA7012C}"/>
              </a:ext>
            </a:extLst>
          </p:cNvPr>
          <p:cNvSpPr/>
          <p:nvPr/>
        </p:nvSpPr>
        <p:spPr>
          <a:xfrm>
            <a:off x="4708506" y="5346701"/>
            <a:ext cx="762000" cy="114299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8045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DF42AC8-0728-428E-9EDA-DBDB7ABF5B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645"/>
              </a:lnSpc>
            </a:pPr>
            <a:fld id="{81D60167-4931-47E6-BA6A-407CBD079E47}" type="slidenum">
              <a:rPr lang="da-DK" spc="-5" smtClean="0"/>
              <a:t>8</a:t>
            </a:fld>
            <a:endParaRPr lang="da-DK" spc="-5" dirty="0"/>
          </a:p>
        </p:txBody>
      </p:sp>
      <p:pic>
        <p:nvPicPr>
          <p:cNvPr id="4" name="Billede 3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2B7B71EC-66ED-4A0E-9B35-0FAB12A84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5125700" cy="100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03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object 564"/>
          <p:cNvSpPr txBox="1"/>
          <p:nvPr/>
        </p:nvSpPr>
        <p:spPr>
          <a:xfrm>
            <a:off x="14511689" y="10038151"/>
            <a:ext cx="201930" cy="25272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1400" spc="-5" dirty="0">
                <a:solidFill>
                  <a:srgbClr val="231F20"/>
                </a:solidFill>
                <a:latin typeface="Arial"/>
                <a:cs typeface="Arial"/>
              </a:rPr>
              <a:t>9</a:t>
            </a:fld>
            <a:endParaRPr sz="1400">
              <a:latin typeface="Arial"/>
              <a:cs typeface="Arial"/>
            </a:endParaRPr>
          </a:p>
        </p:txBody>
      </p:sp>
      <p:sp>
        <p:nvSpPr>
          <p:cNvPr id="565" name="Tekstfelt 564">
            <a:extLst>
              <a:ext uri="{FF2B5EF4-FFF2-40B4-BE49-F238E27FC236}">
                <a16:creationId xmlns:a16="http://schemas.microsoft.com/office/drawing/2014/main" id="{82EBCB6F-17F3-4EE0-862A-FA414F1605B0}"/>
              </a:ext>
            </a:extLst>
          </p:cNvPr>
          <p:cNvSpPr txBox="1"/>
          <p:nvPr/>
        </p:nvSpPr>
        <p:spPr>
          <a:xfrm>
            <a:off x="1103030" y="563874"/>
            <a:ext cx="11004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dirty="0"/>
              <a:t>Placering i Gentofte Sportspark, lille model</a:t>
            </a:r>
          </a:p>
        </p:txBody>
      </p:sp>
      <p:sp>
        <p:nvSpPr>
          <p:cNvPr id="7" name="Pladsholder til indhold 9">
            <a:extLst>
              <a:ext uri="{FF2B5EF4-FFF2-40B4-BE49-F238E27FC236}">
                <a16:creationId xmlns:a16="http://schemas.microsoft.com/office/drawing/2014/main" id="{8963BB62-D18B-46A1-AE89-6BDB7FC777BB}"/>
              </a:ext>
            </a:extLst>
          </p:cNvPr>
          <p:cNvSpPr txBox="1">
            <a:spLocks/>
          </p:cNvSpPr>
          <p:nvPr/>
        </p:nvSpPr>
        <p:spPr>
          <a:xfrm>
            <a:off x="1080516" y="1914327"/>
            <a:ext cx="6124844" cy="5347279"/>
          </a:xfrm>
          <a:prstGeom prst="rect">
            <a:avLst/>
          </a:prstGeom>
        </p:spPr>
        <p:txBody>
          <a:bodyPr vert="horz" lIns="144000" tIns="72000" rIns="144000" bIns="72000" rtlCol="0">
            <a:noAutofit/>
          </a:bodyPr>
          <a:lstStyle>
            <a:defPPr>
              <a:defRPr lang="en-US"/>
            </a:defPPr>
            <a:lvl1pPr marL="0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•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643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•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286" indent="-252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–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929" indent="-252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Berlingske Sans" panose="02000503050000020004" pitchFamily="2" charset="0"/>
              <a:buChar char="–"/>
              <a:defRPr sz="244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8573" indent="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8216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7859" indent="-270000" algn="l" defTabSz="123928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244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7502" indent="0" algn="l" defTabSz="1239286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7145" indent="0" algn="l" defTabSz="1239286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4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  <a:t>Lille model </a:t>
            </a:r>
          </a:p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2F3234"/>
              </a:solidFill>
              <a:effectLst/>
              <a:uLnTx/>
              <a:uFillTx/>
              <a:latin typeface="Berlingske Sans"/>
              <a:ea typeface="+mn-ea"/>
              <a:cs typeface="+mn-cs"/>
            </a:endParaRPr>
          </a:p>
          <a:p>
            <a:pPr marL="457200" indent="-457200"/>
            <a:r>
              <a:rPr lang="da-DK" sz="3200" dirty="0">
                <a:solidFill>
                  <a:srgbClr val="2F3234"/>
                </a:solidFill>
                <a:latin typeface="Berlingske Sans"/>
              </a:rPr>
              <a:t>25 meter bassin, 8 baner 2,3 m</a:t>
            </a:r>
          </a:p>
          <a:p>
            <a:pPr marL="457200" indent="-457200"/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  <a:t>1 undervisningsbassin</a:t>
            </a:r>
          </a:p>
          <a:p>
            <a:pPr marL="457200" indent="-457200"/>
            <a:r>
              <a:rPr lang="da-DK" sz="3200" dirty="0">
                <a:solidFill>
                  <a:srgbClr val="2F3234"/>
                </a:solidFill>
                <a:latin typeface="Berlingske Sans"/>
              </a:rPr>
              <a:t>Samme funktioner som tilbygning ved Kildeskovshallen  </a:t>
            </a:r>
          </a:p>
          <a:p>
            <a:pPr marL="457200" indent="-457200"/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2F3234"/>
                </a:solidFill>
                <a:effectLst/>
                <a:uLnTx/>
                <a:uFillTx/>
                <a:latin typeface="Berlingske Sans"/>
                <a:ea typeface="+mn-ea"/>
                <a:cs typeface="+mn-cs"/>
              </a:rPr>
              <a:t>Supplerende nødvendige funktioner for selvstændig drift</a:t>
            </a:r>
          </a:p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endParaRPr lang="da-DK" sz="2400" dirty="0">
              <a:solidFill>
                <a:srgbClr val="2F3234"/>
              </a:solidFill>
              <a:latin typeface="Berlingske Sans"/>
            </a:endParaRPr>
          </a:p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2F3234"/>
              </a:solidFill>
              <a:effectLst/>
              <a:uLnTx/>
              <a:uFillTx/>
              <a:latin typeface="Berlingske Sans"/>
              <a:ea typeface="+mn-ea"/>
              <a:cs typeface="+mn-cs"/>
            </a:endParaRPr>
          </a:p>
          <a:p>
            <a:pPr marL="0" marR="0" lvl="0" indent="0" algn="l" defTabSz="123928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Berlingske Sans" panose="02000503050000020004" pitchFamily="2" charset="0"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2F3234"/>
              </a:solidFill>
              <a:effectLst/>
              <a:uLnTx/>
              <a:uFillTx/>
              <a:latin typeface="Berlingske Sans"/>
              <a:ea typeface="+mn-ea"/>
              <a:cs typeface="+mn-cs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8CB3E98-8C5F-4B42-A4AA-BE7C6C258FAC}"/>
              </a:ext>
            </a:extLst>
          </p:cNvPr>
          <p:cNvSpPr txBox="1"/>
          <p:nvPr/>
        </p:nvSpPr>
        <p:spPr>
          <a:xfrm>
            <a:off x="1129007" y="8059018"/>
            <a:ext cx="682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Areal		</a:t>
            </a:r>
            <a:r>
              <a:rPr lang="da-DK" sz="3200" dirty="0"/>
              <a:t>	3.961 m2  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21841B2D-7457-4696-BF77-8C8F207A64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791450" y="2088186"/>
            <a:ext cx="5943600" cy="6763713"/>
          </a:xfrm>
          <a:prstGeom prst="rect">
            <a:avLst/>
          </a:prstGeom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F8DC9746-5F5C-436F-8A5C-2647023400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116051" y="10061145"/>
            <a:ext cx="597900" cy="410369"/>
          </a:xfrm>
        </p:spPr>
        <p:txBody>
          <a:bodyPr/>
          <a:lstStyle/>
          <a:p>
            <a:pPr marL="38100">
              <a:lnSpc>
                <a:spcPts val="1645"/>
              </a:lnSpc>
            </a:pPr>
            <a:r>
              <a:rPr lang="da-DK" spc="-5" dirty="0"/>
              <a:t>Side </a:t>
            </a:r>
          </a:p>
        </p:txBody>
      </p:sp>
    </p:spTree>
    <p:extLst>
      <p:ext uri="{BB962C8B-B14F-4D97-AF65-F5344CB8AC3E}">
        <p14:creationId xmlns:p14="http://schemas.microsoft.com/office/powerpoint/2010/main" val="2535198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ntofte Kommune">
  <a:themeElements>
    <a:clrScheme name="Gentofte Kommune Rød">
      <a:dk1>
        <a:srgbClr val="2F3234"/>
      </a:dk1>
      <a:lt1>
        <a:sysClr val="window" lastClr="FFFFFF"/>
      </a:lt1>
      <a:dk2>
        <a:srgbClr val="2F3234"/>
      </a:dk2>
      <a:lt2>
        <a:srgbClr val="D2CDB9"/>
      </a:lt2>
      <a:accent1>
        <a:srgbClr val="C0C1C2"/>
      </a:accent1>
      <a:accent2>
        <a:srgbClr val="B4DCEB"/>
      </a:accent2>
      <a:accent3>
        <a:srgbClr val="002364"/>
      </a:accent3>
      <a:accent4>
        <a:srgbClr val="FA4650"/>
      </a:accent4>
      <a:accent5>
        <a:srgbClr val="AF191E"/>
      </a:accent5>
      <a:accent6>
        <a:srgbClr val="28BE96"/>
      </a:accent6>
      <a:hlink>
        <a:srgbClr val="002364"/>
      </a:hlink>
      <a:folHlink>
        <a:srgbClr val="2F3234"/>
      </a:folHlink>
    </a:clrScheme>
    <a:fontScheme name="Gentofte Kommune">
      <a:majorFont>
        <a:latin typeface="Berlingske Sans Cn XBd"/>
        <a:ea typeface=""/>
        <a:cs typeface=""/>
      </a:majorFont>
      <a:minorFont>
        <a:latin typeface="Berlingsk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1"/>
          </a:solidFill>
        </a:ln>
      </a:spPr>
      <a:bodyPr lIns="144000" tIns="72000" rIns="144000" bIns="72000" rtlCol="0" anchor="ctr"/>
      <a:lstStyle>
        <a:defPPr algn="ctr">
          <a:lnSpc>
            <a:spcPct val="110000"/>
          </a:lnSpc>
          <a:defRPr sz="15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10000"/>
          </a:lnSpc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60B78FFD-B039-4223-AEB9-C5119BF4F60C}" vid="{17576230-BBFB-44A7-A4E0-F7480E7CD230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91F897B5603AE346B6978CF0852E258E" ma:contentTypeVersion="0" ma:contentTypeDescription="GetOrganized dokument" ma:contentTypeScope="" ma:versionID="09dda8a660fbe7b5ad6479a572af37d7">
  <xsd:schema xmlns:xsd="http://www.w3.org/2001/XMLSchema" xmlns:xs="http://www.w3.org/2001/XMLSchema" xmlns:p="http://schemas.microsoft.com/office/2006/metadata/properties" xmlns:ns1="http://schemas.microsoft.com/sharepoint/v3" xmlns:ns2="654306DB-3F98-42D0-B041-1BD5BA2C2635" targetNamespace="http://schemas.microsoft.com/office/2006/metadata/properties" ma:root="true" ma:fieldsID="feb0a4c7b00450a7c46e68cc1770d4c2" ns1:_="" ns2:_="">
    <xsd:import namespace="http://schemas.microsoft.com/sharepoint/v3"/>
    <xsd:import namespace="654306DB-3F98-42D0-B041-1BD5BA2C2635"/>
    <xsd:element name="properties">
      <xsd:complexType>
        <xsd:sequence>
          <xsd:element name="documentManagement">
            <xsd:complexType>
              <xsd:all>
                <xsd:element ref="ns2:Korrespondance" minOccurs="0"/>
                <xsd:element ref="ns2:Modtagere" minOccurs="0"/>
                <xsd:element ref="ns2:Dato" minOccurs="0"/>
                <xsd:element ref="ns2:Prioritet" minOccurs="0"/>
                <xsd:element ref="ns2:Afsender" minOccurs="0"/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1:LocalAttachment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2:Classification" minOccurs="0"/>
                <xsd:element ref="ns1:CCMVisualId" minOccurs="0"/>
                <xsd:element ref="ns1:CCMOriginalDocID" minOccurs="0"/>
                <xsd:element ref="ns1:CCMCognitive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aseID" ma:index="13" nillable="true" ma:displayName="Sags ID" ma:default="Tildeler" ma:internalName="CaseID" ma:readOnly="true">
      <xsd:simpleType>
        <xsd:restriction base="dms:Text"/>
      </xsd:simpleType>
    </xsd:element>
    <xsd:element name="DocID" ma:index="14" nillable="true" ma:displayName="Dok ID" ma:default="Tildeler" ma:internalName="DocID" ma:readOnly="true">
      <xsd:simpleType>
        <xsd:restriction base="dms:Text"/>
      </xsd:simpleType>
    </xsd:element>
    <xsd:element name="Finalized" ma:index="15" nillable="true" ma:displayName="Endeligt" ma:default="False" ma:internalName="Finalized" ma:readOnly="true">
      <xsd:simpleType>
        <xsd:restriction base="dms:Boolean"/>
      </xsd:simpleType>
    </xsd:element>
    <xsd:element name="Related" ma:index="16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17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18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19" nillable="true" ma:displayName="Lokalt bilag" ma:default="False" ma:internalName="LocalAttachment" ma:readOnly="true">
      <xsd:simpleType>
        <xsd:restriction base="dms:Boolean"/>
      </xsd:simpleType>
    </xsd:element>
    <xsd:element name="CCMTemplateName" ma:index="20" nillable="true" ma:displayName="Skabelon navn" ma:internalName="CCMTemplateName" ma:readOnly="true">
      <xsd:simpleType>
        <xsd:restriction base="dms:Text"/>
      </xsd:simpleType>
    </xsd:element>
    <xsd:element name="CCMTemplateVersion" ma:index="21" nillable="true" ma:displayName="Skabelon version" ma:internalName="CCMTemplateVersion" ma:readOnly="true">
      <xsd:simpleType>
        <xsd:restriction base="dms:Text"/>
      </xsd:simpleType>
    </xsd:element>
    <xsd:element name="CCMTemplateID" ma:index="22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23" nillable="true" ma:displayName="CCMSystemID" ma:hidden="true" ma:internalName="CCMSystemID" ma:readOnly="true">
      <xsd:simpleType>
        <xsd:restriction base="dms:Text"/>
      </xsd:simpleType>
    </xsd:element>
    <xsd:element name="WasEncrypted" ma:index="24" nillable="true" ma:displayName="Krypteret" ma:default="False" ma:internalName="WasEncrypted" ma:readOnly="true">
      <xsd:simpleType>
        <xsd:restriction base="dms:Boolean"/>
      </xsd:simpleType>
    </xsd:element>
    <xsd:element name="WasSigned" ma:index="25" nillable="true" ma:displayName="Signeret" ma:default="False" ma:internalName="WasSigned" ma:readOnly="true">
      <xsd:simpleType>
        <xsd:restriction base="dms:Boolean"/>
      </xsd:simpleType>
    </xsd:element>
    <xsd:element name="MailHasAttachments" ma:index="26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27" nillable="true" ma:displayName="Samtale" ma:internalName="CCMConversation" ma:readOnly="true">
      <xsd:simpleType>
        <xsd:restriction base="dms:Text"/>
      </xsd:simpleType>
    </xsd:element>
    <xsd:element name="CCMVisualId" ma:index="31" nillable="true" ma:displayName="Sags ID" ma:default="Tildeler" ma:internalName="CCMVisualId" ma:readOnly="true">
      <xsd:simpleType>
        <xsd:restriction base="dms:Text"/>
      </xsd:simpleType>
    </xsd:element>
    <xsd:element name="CCMOriginalDocID" ma:index="32" nillable="true" ma:displayName="Originalt Dok ID" ma:description="" ma:internalName="CCMOriginalDocID" ma:readOnly="true">
      <xsd:simpleType>
        <xsd:restriction base="dms:Text"/>
      </xsd:simpleType>
    </xsd:element>
    <xsd:element name="CCMCognitiveType" ma:index="34" nillable="true" ma:displayName="CognitiveType" ma:decimals="0" ma:internalName="CCMCognitiveType" ma:readOnly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4306DB-3F98-42D0-B041-1BD5BA2C2635" elementFormDefault="qualified">
    <xsd:import namespace="http://schemas.microsoft.com/office/2006/documentManagement/types"/>
    <xsd:import namespace="http://schemas.microsoft.com/office/infopath/2007/PartnerControls"/>
    <xsd:element name="Korrespondance" ma:index="2" nillable="true" ma:displayName="Korrespondance" ma:default="Intern" ma:format="Dropdown" ma:internalName="Korrespondance">
      <xsd:simpleType>
        <xsd:restriction base="dms:Choice">
          <xsd:enumeration value="Intern"/>
          <xsd:enumeration value="Indgående"/>
          <xsd:enumeration value="Udgående"/>
        </xsd:restriction>
      </xsd:simpleType>
    </xsd:element>
    <xsd:element name="Modtagere" ma:index="3" nillable="true" ma:displayName="Modtagere" ma:internalName="Modtagere">
      <xsd:simpleType>
        <xsd:restriction base="dms:Text">
          <xsd:maxLength value="255"/>
        </xsd:restriction>
      </xsd:simpleType>
    </xsd:element>
    <xsd:element name="Dato" ma:index="4" nillable="true" ma:displayName="Dato" ma:default="[today]" ma:format="DateTime" ma:internalName="Dato">
      <xsd:simpleType>
        <xsd:restriction base="dms:DateTime"/>
      </xsd:simpleType>
    </xsd:element>
    <xsd:element name="Prioritet" ma:index="5" nillable="true" ma:displayName="Prioritet" ma:default="Normal" ma:format="Dropdown" ma:internalName="Prioritet">
      <xsd:simpleType>
        <xsd:restriction base="dms:Choice">
          <xsd:enumeration value="Høj"/>
          <xsd:enumeration value="Normal"/>
          <xsd:enumeration value="Lav"/>
        </xsd:restriction>
      </xsd:simpleType>
    </xsd:element>
    <xsd:element name="Afsender" ma:index="6" nillable="true" ma:displayName="Afsender" ma:internalName="Afsender">
      <xsd:simpleType>
        <xsd:restriction base="dms:Text">
          <xsd:maxLength value="255"/>
        </xsd:restriction>
      </xsd:simpleType>
    </xsd:element>
    <xsd:element name="Classification" ma:index="28" nillable="true" ma:displayName="Klassifikation" ma:hidden="true" ma:internalName="Classification">
      <xsd:simpleType>
        <xsd:restriction base="dms:Choice">
          <xsd:enumeration value="Offentlig"/>
          <xsd:enumeration value="Intern"/>
          <xsd:enumeration value="Fortrolig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MCognitiveType xmlns="http://schemas.microsoft.com/sharepoint/v3" xsi:nil="true"/>
    <LocalAttachment xmlns="http://schemas.microsoft.com/sharepoint/v3">false</LocalAttachment>
    <CaseRecordNumber xmlns="http://schemas.microsoft.com/sharepoint/v3">0</CaseRecordNumber>
    <CaseID xmlns="http://schemas.microsoft.com/sharepoint/v3">SAM-2022-00304</CaseID>
    <RegistrationDate xmlns="http://schemas.microsoft.com/sharepoint/v3" xsi:nil="true"/>
    <Related xmlns="http://schemas.microsoft.com/sharepoint/v3">false</Related>
    <CCMSystemID xmlns="http://schemas.microsoft.com/sharepoint/v3">194d9032-8a43-4f5e-9edd-cac5db8e7f57</CCMSystemID>
    <CCMVisualId xmlns="http://schemas.microsoft.com/sharepoint/v3">SAM-2022-00304</CCMVisualId>
    <Finalized xmlns="http://schemas.microsoft.com/sharepoint/v3">false</Finalized>
    <DocID xmlns="http://schemas.microsoft.com/sharepoint/v3">4515952</DocID>
    <CCMTemplateID xmlns="http://schemas.microsoft.com/sharepoint/v3">0</CCMTemplateID>
    <Korrespondance xmlns="654306DB-3F98-42D0-B041-1BD5BA2C2635">Intern</Korrespondance>
    <Dato xmlns="654306DB-3F98-42D0-B041-1BD5BA2C2635">2021-11-04T08:53:00+00:00</Dato>
    <Afsender xmlns="654306DB-3F98-42D0-B041-1BD5BA2C2635" xsi:nil="true"/>
    <Classification xmlns="654306DB-3F98-42D0-B041-1BD5BA2C2635" xsi:nil="true"/>
    <Prioritet xmlns="654306DB-3F98-42D0-B041-1BD5BA2C2635">Normal</Prioritet>
    <Modtagere xmlns="654306DB-3F98-42D0-B041-1BD5BA2C2635" xsi:nil="true"/>
  </documentManagement>
</p:properties>
</file>

<file path=customXml/itemProps1.xml><?xml version="1.0" encoding="utf-8"?>
<ds:datastoreItem xmlns:ds="http://schemas.openxmlformats.org/officeDocument/2006/customXml" ds:itemID="{E7A885F6-4A4E-48E6-8FD7-537E45B376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54306DB-3F98-42D0-B041-1BD5BA2C26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EBD71E-C3CC-42EE-9D50-B2451AB2B3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E27ADB-3454-4765-BA18-C381E8F90EB6}">
  <ds:schemaRefs>
    <ds:schemaRef ds:uri="http://schemas.microsoft.com/office/2006/metadata/properties"/>
    <ds:schemaRef ds:uri="http://schemas.microsoft.com/office/2006/documentManagement/types"/>
    <ds:schemaRef ds:uri="654306DB-3F98-42D0-B041-1BD5BA2C2635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2239</TotalTime>
  <Words>1487</Words>
  <Application>Microsoft Office PowerPoint</Application>
  <PresentationFormat>Brugerdefineret</PresentationFormat>
  <Paragraphs>327</Paragraphs>
  <Slides>23</Slides>
  <Notes>19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23</vt:i4>
      </vt:variant>
    </vt:vector>
  </HeadingPairs>
  <TitlesOfParts>
    <vt:vector size="35" baseType="lpstr">
      <vt:lpstr>Arial</vt:lpstr>
      <vt:lpstr>Arial Narrow</vt:lpstr>
      <vt:lpstr>Berlingske Sans</vt:lpstr>
      <vt:lpstr>Berlingske Sans Cn XBd</vt:lpstr>
      <vt:lpstr>Berlingske Sans Extrabold</vt:lpstr>
      <vt:lpstr>Berlingske Serif Tx Light</vt:lpstr>
      <vt:lpstr>Calibri</vt:lpstr>
      <vt:lpstr>Times New Roman</vt:lpstr>
      <vt:lpstr>Trebuchet MS</vt:lpstr>
      <vt:lpstr>Office Theme</vt:lpstr>
      <vt:lpstr>Gentofte Kommune</vt:lpstr>
      <vt:lpstr>1_Office Theme</vt:lpstr>
      <vt:lpstr> </vt:lpstr>
      <vt:lpstr>PowerPoint-præsentation</vt:lpstr>
      <vt:lpstr>PowerPoint-præsentation</vt:lpstr>
      <vt:lpstr>PowerPoint-præsentation</vt:lpstr>
      <vt:lpstr>PowerPoint-præsentation</vt:lpstr>
      <vt:lpstr>         </vt:lpstr>
      <vt:lpstr>PowerPoint-præsentation</vt:lpstr>
      <vt:lpstr>PowerPoint-præsentation</vt:lpstr>
      <vt:lpstr>PowerPoint-præsentation</vt:lpstr>
      <vt:lpstr>PowerPoint-præsentation</vt:lpstr>
      <vt:lpstr>Jordbundsundersøgelser</vt:lpstr>
      <vt:lpstr>Anlægsøkonomi</vt:lpstr>
      <vt:lpstr>Anlægsøkonomi – hvordan er der arbejdet med prissætningen?</vt:lpstr>
      <vt:lpstr>Anlægsøkonomi – hvordan er der arbejdet med prissætningen?</vt:lpstr>
      <vt:lpstr>Estimerede arealer og priser </vt:lpstr>
      <vt:lpstr>Teoretiske, alternative beregningsmodeller - optioner og UFO </vt:lpstr>
      <vt:lpstr>PowerPoint-præsentation</vt:lpstr>
      <vt:lpstr>Drift og vedligehold</vt:lpstr>
      <vt:lpstr>Drift og vedligehold</vt:lpstr>
      <vt:lpstr>Trafik ved Kildekovshallen</vt:lpstr>
      <vt:lpstr>Trafik ved Kildeskovshallen</vt:lpstr>
      <vt:lpstr>Bæredygtighed</vt:lpstr>
      <vt:lpstr>Spørgsmål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 svømmehal præsentation Informationamøde 7-4</dc:title>
  <dc:creator>Stig Eiberg Hansen (seha)</dc:creator>
  <cp:lastModifiedBy>Marie-Louise Svanberg (MALV)</cp:lastModifiedBy>
  <cp:revision>53</cp:revision>
  <cp:lastPrinted>2021-11-03T16:39:55Z</cp:lastPrinted>
  <dcterms:created xsi:type="dcterms:W3CDTF">2021-11-03T14:19:29Z</dcterms:created>
  <dcterms:modified xsi:type="dcterms:W3CDTF">2022-04-08T11:00:49Z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2021-10-29T00:00:00Z</vt:filetime>
  </property>
  <property fmtid="{D5CDD505-2E9C-101B-9397-08002B2CF9AE}" pid="3" name="Creator">
    <vt:lpwstr>Adobe InDesign CS6 (Windows)</vt:lpwstr>
  </property>
  <property fmtid="{D5CDD505-2E9C-101B-9397-08002B2CF9AE}" pid="4" name="LastSaved">
    <vt:filetime>2021-11-03T00:00:00Z</vt:filetime>
  </property>
  <property fmtid="{D5CDD505-2E9C-101B-9397-08002B2CF9AE}" pid="5" name="ContentTypeId">
    <vt:lpwstr>0x010100AC085CFC53BC46CEA2EADE194AD9D4820091F897B5603AE346B6978CF0852E258E</vt:lpwstr>
  </property>
  <property fmtid="{D5CDD505-2E9C-101B-9397-08002B2CF9AE}" pid="6" name="CCMIsSharedOnOneDrive">
    <vt:bool>false</vt:bool>
  </property>
  <property fmtid="{D5CDD505-2E9C-101B-9397-08002B2CF9AE}" pid="7" name="CCMOneDriveID">
    <vt:lpwstr/>
  </property>
  <property fmtid="{D5CDD505-2E9C-101B-9397-08002B2CF9AE}" pid="8" name="CCMOneDriveOwnerID">
    <vt:lpwstr/>
  </property>
  <property fmtid="{D5CDD505-2E9C-101B-9397-08002B2CF9AE}" pid="9" name="CCMOneDriveItemID">
    <vt:lpwstr/>
  </property>
  <property fmtid="{D5CDD505-2E9C-101B-9397-08002B2CF9AE}" pid="10" name="CCMSystem">
    <vt:lpwstr> </vt:lpwstr>
  </property>
  <property fmtid="{D5CDD505-2E9C-101B-9397-08002B2CF9AE}" pid="11" name="xd_ProgID">
    <vt:lpwstr/>
  </property>
  <property fmtid="{D5CDD505-2E9C-101B-9397-08002B2CF9AE}" pid="12" name="TemplateUrl">
    <vt:lpwstr/>
  </property>
  <property fmtid="{D5CDD505-2E9C-101B-9397-08002B2CF9AE}" pid="13" name="CCMEventContext">
    <vt:lpwstr>e0680c39-2edb-4117-b2b1-c1b7e66f523b</vt:lpwstr>
  </property>
</Properties>
</file>